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76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86400" y="-9814"/>
            <a:ext cx="9143999" cy="18059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2500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"Профессия: комбайнёр" - презентация для профориентационного урока "Россия – мои горизонты"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8" y="188171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Добро пожаловать на профориентационный урок "Россия – мои горизонты"! В этой презентации мы расскажем о профессии комбайнёра и откроем перед вами увлекательный мир сельского хозяйства.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823E3-81C0-4BAF-A7D5-566D7944EDA8}"/>
              </a:ext>
            </a:extLst>
          </p:cNvPr>
          <p:cNvSpPr txBox="1"/>
          <p:nvPr/>
        </p:nvSpPr>
        <p:spPr>
          <a:xfrm>
            <a:off x="6024918" y="3687204"/>
            <a:ext cx="8066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17. Профориентационное занятие «Россия плодородная: узнаю о достижениях агропромышленного комплекса страны» (агропромышленный комплекс)  - четверг, 11.01.2024 (11 января 2024 года)»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"Профессия: комбайнёр"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6FB70-A180-4797-9C96-387E29511667}"/>
              </a:ext>
            </a:extLst>
          </p:cNvPr>
          <p:cNvSpPr txBox="1"/>
          <p:nvPr/>
        </p:nvSpPr>
        <p:spPr>
          <a:xfrm>
            <a:off x="65315" y="469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44529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268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32917" y="2717125"/>
            <a:ext cx="5044440" cy="5567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84"/>
              </a:lnSpc>
              <a:buNone/>
            </a:pPr>
            <a:r>
              <a:rPr lang="en-US" sz="350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Кто такие комбайнёры?</a:t>
            </a:r>
            <a:endParaRPr lang="en-US" sz="35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560029" y="3541038"/>
            <a:ext cx="2682548" cy="4198144"/>
          </a:xfrm>
          <a:prstGeom prst="roundRect">
            <a:avLst>
              <a:gd name="adj" fmla="val 12644"/>
            </a:avLst>
          </a:prstGeom>
          <a:solidFill>
            <a:srgbClr val="F3F3FF"/>
          </a:solidFill>
          <a:ln w="22265">
            <a:solidFill>
              <a:srgbClr val="2D4DF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760411" y="3741420"/>
            <a:ext cx="2135386" cy="5564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2"/>
              </a:lnSpc>
              <a:buNone/>
            </a:pPr>
            <a:r>
              <a:rPr lang="en-US" sz="1753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Мастера своего дела</a:t>
            </a:r>
            <a:endParaRPr lang="en-US" sz="17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760410" y="4404717"/>
            <a:ext cx="2460395" cy="3334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4"/>
              </a:lnSpc>
              <a:buNone/>
            </a:pPr>
            <a:r>
              <a:rPr lang="en-US" sz="1403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Комбайнёры - это специалисты сельскохозяйственной отрасли, занимающиеся уборкой урожая на полях громадного масштаба. Они ловко управляют комбайнами, чтобы собирать зерно и другие сельскохозяйственные культуры.</a:t>
            </a:r>
            <a:endParaRPr lang="en-US" sz="1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796812" y="3541038"/>
            <a:ext cx="2682547" cy="4198144"/>
          </a:xfrm>
          <a:prstGeom prst="roundRect">
            <a:avLst>
              <a:gd name="adj" fmla="val 12644"/>
            </a:avLst>
          </a:prstGeom>
          <a:solidFill>
            <a:srgbClr val="F3F3FF"/>
          </a:solidFill>
          <a:ln w="22265">
            <a:solidFill>
              <a:srgbClr val="015F98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997196" y="3741420"/>
            <a:ext cx="2135386" cy="5564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2"/>
              </a:lnSpc>
              <a:buNone/>
            </a:pPr>
            <a:r>
              <a:rPr lang="en-US" sz="1753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Супергерои природы</a:t>
            </a:r>
            <a:endParaRPr lang="en-US" sz="17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997195" y="4404716"/>
            <a:ext cx="2482163" cy="3334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4"/>
              </a:lnSpc>
              <a:buNone/>
            </a:pPr>
            <a:r>
              <a:rPr lang="en-US" sz="1403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Комбайнёры помогают обеспечить продовольственную безопасность страны, гарантируя сбор урожая в оптимальный срок. Они играют важную роль в производстве пищи и содействуют развитию сельских территорий.</a:t>
            </a:r>
            <a:endParaRPr lang="en-US" sz="1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9055365" y="3541038"/>
            <a:ext cx="2682547" cy="4198144"/>
          </a:xfrm>
          <a:prstGeom prst="roundRect">
            <a:avLst>
              <a:gd name="adj" fmla="val 12644"/>
            </a:avLst>
          </a:prstGeom>
          <a:solidFill>
            <a:srgbClr val="F3F3FF"/>
          </a:solidFill>
          <a:ln w="22265">
            <a:solidFill>
              <a:srgbClr val="AD1F96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255748" y="3741420"/>
            <a:ext cx="1781532" cy="2782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92"/>
              </a:lnSpc>
              <a:buNone/>
            </a:pPr>
            <a:r>
              <a:rPr lang="en-US" sz="1753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Точность и сила</a:t>
            </a:r>
            <a:endParaRPr lang="en-US" sz="17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255748" y="4126468"/>
            <a:ext cx="2482164" cy="36127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4"/>
              </a:lnSpc>
              <a:buNone/>
            </a:pPr>
            <a:r>
              <a:rPr lang="en-US" sz="1403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Работа комбайнёра требует навыков вождения и управления техникой, а также умения оперировать сложными сельскохозяйственными системами. Это профессия, в которой сочетаются физическая сила и техническая точность.</a:t>
            </a:r>
            <a:endParaRPr lang="en-US" sz="1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149C49-CA6D-4DBE-A7F7-421FBB08F498}"/>
              </a:ext>
            </a:extLst>
          </p:cNvPr>
          <p:cNvSpPr txBox="1"/>
          <p:nvPr/>
        </p:nvSpPr>
        <p:spPr>
          <a:xfrm>
            <a:off x="65315" y="469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43815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65196" y="902375"/>
            <a:ext cx="7842290" cy="10960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16"/>
              </a:lnSpc>
              <a:buNone/>
            </a:pPr>
            <a:r>
              <a:rPr lang="en-US" sz="3453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История и современность комбайнеров</a:t>
            </a:r>
            <a:endParaRPr lang="en-US" sz="34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817370" y="2261592"/>
            <a:ext cx="21908" cy="5065633"/>
          </a:xfrm>
          <a:prstGeom prst="rect">
            <a:avLst/>
          </a:prstGeom>
          <a:solidFill>
            <a:srgbClr val="DFDFEB"/>
          </a:solidFill>
          <a:ln/>
        </p:spPr>
      </p:sp>
      <p:sp>
        <p:nvSpPr>
          <p:cNvPr id="7" name="Shape 3"/>
          <p:cNvSpPr/>
          <p:nvPr/>
        </p:nvSpPr>
        <p:spPr>
          <a:xfrm>
            <a:off x="2025670" y="2584966"/>
            <a:ext cx="613886" cy="21908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8" name="Shape 4"/>
          <p:cNvSpPr/>
          <p:nvPr/>
        </p:nvSpPr>
        <p:spPr>
          <a:xfrm>
            <a:off x="1630978" y="2398633"/>
            <a:ext cx="394692" cy="394692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1908">
            <a:solidFill>
              <a:srgbClr val="2D4DF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748254" y="2431494"/>
            <a:ext cx="160020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793087" y="2436971"/>
            <a:ext cx="1754148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Прошлое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793087" y="2816304"/>
            <a:ext cx="661439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Первые комбайны появились в 19 веке и использовались для упрощения сбора зерна. С течением времени они стали более совершенными и автоматизированными, что повысило производительность в сельском хозяйстве.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2025670" y="4331970"/>
            <a:ext cx="613886" cy="21908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3" name="Shape 9"/>
          <p:cNvSpPr/>
          <p:nvPr/>
        </p:nvSpPr>
        <p:spPr>
          <a:xfrm>
            <a:off x="1630978" y="4145637"/>
            <a:ext cx="394692" cy="394692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1908">
            <a:solidFill>
              <a:srgbClr val="015F98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748254" y="4178498"/>
            <a:ext cx="160020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793087" y="4183975"/>
            <a:ext cx="1754148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Настоящее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793087" y="4563308"/>
            <a:ext cx="661439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Современные комбайны оснащены самыми передовыми технологиями, такими как GPS-навигация и автоматический контроль уровня влажности зерна. Это позволяет повысить эффективность уборки и снизить потери урожая.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2025670" y="6078974"/>
            <a:ext cx="613886" cy="21908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8" name="Shape 14"/>
          <p:cNvSpPr/>
          <p:nvPr/>
        </p:nvSpPr>
        <p:spPr>
          <a:xfrm>
            <a:off x="1630978" y="5892641"/>
            <a:ext cx="394692" cy="394692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1908">
            <a:solidFill>
              <a:srgbClr val="AD1F9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748254" y="5925502"/>
            <a:ext cx="160020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793087" y="5930979"/>
            <a:ext cx="1754148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Будущее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793087" y="6310313"/>
            <a:ext cx="661439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Развитие технологий будет продолжаться, и комбайнёры будут внедрять все новые инновации, включая использование искусственного интеллекта и автономных транспортных средств. Это улучшит процесс уборки и повысит продуктивность.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BC9277-F7E5-4D37-8EE6-020040B29E6A}"/>
              </a:ext>
            </a:extLst>
          </p:cNvPr>
          <p:cNvSpPr txBox="1"/>
          <p:nvPr/>
        </p:nvSpPr>
        <p:spPr>
          <a:xfrm>
            <a:off x="65315" y="469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440775"/>
            <a:ext cx="88239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Разнообразие задач комбайнера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269057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Сбор урожая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3329226"/>
            <a:ext cx="2949416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Основная задача комбайнёра - собирать зерно и другие сельскохозяйственные культуры с полей. Они должны знать, как правильно регулировать комбайн и работать с разными видами урожая.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2690574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Техническое обслуживание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3745706"/>
            <a:ext cx="2949416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Комбайнёры также отвечают за техническое обслуживание и ремонт комбайна. Они знают, как устранять небольшие поломки и проводить профилактические работы для предотвращения серьёзных поломок.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2690574"/>
            <a:ext cx="2834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Обработка почвы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3329226"/>
            <a:ext cx="2949416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 некоторых случаях комбайнёрам также приходится заниматься обработкой почвы, чтобы подготовить поле к новому посеву. Это требует знания сельскохозяйственных методов и использования соответствующей техники.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42CCD-E83B-42AC-B6B0-9711EA8D4837}"/>
              </a:ext>
            </a:extLst>
          </p:cNvPr>
          <p:cNvSpPr txBox="1"/>
          <p:nvPr/>
        </p:nvSpPr>
        <p:spPr>
          <a:xfrm>
            <a:off x="65315" y="469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612458"/>
            <a:ext cx="72618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Где работают комбайнёры?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206874" y="1751171"/>
            <a:ext cx="3088958" cy="1909048"/>
          </a:xfrm>
          <a:prstGeom prst="roundRect">
            <a:avLst>
              <a:gd name="adj" fmla="val 20951"/>
            </a:avLst>
          </a:prstGeom>
          <a:noFill/>
          <a:ln w="27742">
            <a:solidFill>
              <a:srgbClr val="2D4DF2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498" y="1778913"/>
            <a:ext cx="3033474" cy="18535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17757" y="39378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Поля и фермы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17757" y="4418290"/>
            <a:ext cx="3219828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Основное место работы комбайнёров - это сельские поля и фермы, где производится сельскохозяйственная деятельность. Здесь они могут заниматься уборкой зерна и других продуктов сельского хозяйства.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770602" y="1751171"/>
            <a:ext cx="3088958" cy="1909048"/>
          </a:xfrm>
          <a:prstGeom prst="roundRect">
            <a:avLst>
              <a:gd name="adj" fmla="val 20951"/>
            </a:avLst>
          </a:prstGeom>
          <a:noFill/>
          <a:ln w="27742">
            <a:solidFill>
              <a:srgbClr val="015F98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344" y="1778913"/>
            <a:ext cx="3033474" cy="185356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770602" y="39378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Лесопилки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770601" y="4418290"/>
            <a:ext cx="3242769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Некоторые комбайнёры специализируются на работе в лесопилках, где происходит заготовка и переработка древесины. Они управляют специальными комбайнами, которые помогают в сборе и обработке дерева.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9192816" y="1751171"/>
            <a:ext cx="3089077" cy="1909167"/>
          </a:xfrm>
          <a:prstGeom prst="roundRect">
            <a:avLst>
              <a:gd name="adj" fmla="val 20949"/>
            </a:avLst>
          </a:prstGeom>
          <a:noFill/>
          <a:ln w="27742">
            <a:solidFill>
              <a:srgbClr val="AD1F96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557" y="1778913"/>
            <a:ext cx="3033593" cy="185368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192816" y="393799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Рыболовство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9192816" y="4418409"/>
            <a:ext cx="3619670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Иногда комбайнёры могут работать в рыболовной промышленности, где им приходится собирать и обрабатывать рыболовные сети. Это требует определённых навыков и знания особенностей рыболовства.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85B5EF-F8A0-4F73-8F99-74A1DAB9B1A8}"/>
              </a:ext>
            </a:extLst>
          </p:cNvPr>
          <p:cNvSpPr txBox="1"/>
          <p:nvPr/>
        </p:nvSpPr>
        <p:spPr>
          <a:xfrm>
            <a:off x="65315" y="469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63531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Пути развития от помощника до руководителя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2530912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7742">
            <a:solidFill>
              <a:srgbClr val="2D4DF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41652" y="2572583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12913" y="2607231"/>
            <a:ext cx="32689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Начинающий помощник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12913" y="3087648"/>
            <a:ext cx="38200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После получения образования в области сельского хозяйства, можно начать работу помощником комбайнёра для освоения основных навыков и получения практического опыта.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255085" y="2530912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7742">
            <a:solidFill>
              <a:srgbClr val="015F98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05937" y="2572583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77199" y="2607231"/>
            <a:ext cx="2590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Опытный оператор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977199" y="3087648"/>
            <a:ext cx="38200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После нескольких лет работы, комбайнёр может стать опытным оператором, владеющим различными моделями комбайнов и способами уборки урожая. Он может задействоваться на более крупных фермах и полях.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490799" y="597122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7742">
            <a:solidFill>
              <a:srgbClr val="AD1F96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1652" y="6012894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212913" y="6047542"/>
            <a:ext cx="3093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Руководитель бригады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212913" y="6527959"/>
            <a:ext cx="85842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 нарастающим опытом и профессионализмом, комбайнёр может получить возможность стать руководителем бригады. В этой роли он будет управлять командой комбайнёров и организовывать уборку урожая на масштабных проектах.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B82166-F6A8-4942-A114-BCF83EED951C}"/>
              </a:ext>
            </a:extLst>
          </p:cNvPr>
          <p:cNvSpPr txBox="1"/>
          <p:nvPr/>
        </p:nvSpPr>
        <p:spPr>
          <a:xfrm>
            <a:off x="65315" y="469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604</Words>
  <Application>Microsoft Office PowerPoint</Application>
  <PresentationFormat>Произвольный</PresentationFormat>
  <Paragraphs>59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2023-12-12T16:35:03Z</dcterms:created>
  <dcterms:modified xsi:type="dcterms:W3CDTF">2023-12-12T16:42:49Z</dcterms:modified>
</cp:coreProperties>
</file>