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80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32233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486400" y="-32233"/>
            <a:ext cx="9143999" cy="1708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3000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"Профессия: энергетик" - профориентационный урок "Россия – мои горизонты"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2006850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Добро пожаловать на профориентационный урок "Профессия: энергетик"! Этот урок познакомит вас с ролью энергетика в современном обществе и откроет новые перспективы для вашего будущего.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ADB1F-8BB7-46D1-8BA6-6A5D6B779BD7}"/>
              </a:ext>
            </a:extLst>
          </p:cNvPr>
          <p:cNvSpPr txBox="1"/>
          <p:nvPr/>
        </p:nvSpPr>
        <p:spPr>
          <a:xfrm>
            <a:off x="6024918" y="3687204"/>
            <a:ext cx="80669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15. Профориентационное занятие "Россия мощная (энергетика): узнаю о профессиях и достижениях в сфере топливно-энергетического комплекса (ТЭК)" - четверг, 14.12.2023 (14 декабря 2023 года)»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энергетик"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F0A8D-AC1F-4AFB-AD84-C13889880202}"/>
              </a:ext>
            </a:extLst>
          </p:cNvPr>
          <p:cNvSpPr txBox="1"/>
          <p:nvPr/>
        </p:nvSpPr>
        <p:spPr>
          <a:xfrm>
            <a:off x="83479" y="326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969764"/>
            <a:ext cx="862262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История профессии: энергетика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293054" y="1997393"/>
            <a:ext cx="44410" cy="5262324"/>
          </a:xfrm>
          <a:prstGeom prst="roundRect">
            <a:avLst>
              <a:gd name="adj" fmla="val 225151"/>
            </a:avLst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7565172" y="239869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140099"/>
          </a:solidFill>
          <a:ln/>
        </p:spPr>
      </p:sp>
      <p:sp>
        <p:nvSpPr>
          <p:cNvPr id="9" name="Shape 6"/>
          <p:cNvSpPr/>
          <p:nvPr/>
        </p:nvSpPr>
        <p:spPr>
          <a:xfrm>
            <a:off x="7065228" y="21709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36321" y="2212657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537258" y="2219563"/>
            <a:ext cx="33905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Открытие электричества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537258" y="2699980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Узнайте, каким образом открытие электричества стало отправной точкой для развития энергетики.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87631" y="350954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140099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228" y="328183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217271" y="3323511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037993" y="3330416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Переход к ископаемым видам топлива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037993" y="4158020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Исследуйте переход энергетики к использованию ископаемых видов топлива и его исторические последствия.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7565172" y="496734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140099"/>
          </a:solidFill>
          <a:ln/>
        </p:spPr>
      </p:sp>
      <p:sp>
        <p:nvSpPr>
          <p:cNvPr id="19" name="Shape 16"/>
          <p:cNvSpPr/>
          <p:nvPr/>
        </p:nvSpPr>
        <p:spPr>
          <a:xfrm>
            <a:off x="7065228" y="473964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213461" y="478131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537258" y="4788218"/>
            <a:ext cx="40551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Развитие возобновляемых источников энергии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537258" y="5615821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Узнайте о современных технологиях возобновляемых источников энергии и их вкладе в развитие профессии энергетика.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5A65A1-B8C9-4951-8E5E-7B2C075526E7}"/>
              </a:ext>
            </a:extLst>
          </p:cNvPr>
          <p:cNvSpPr txBox="1"/>
          <p:nvPr/>
        </p:nvSpPr>
        <p:spPr>
          <a:xfrm>
            <a:off x="83479" y="326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4642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Значение труда в современном обществе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668429"/>
            <a:ext cx="4542115" cy="2729389"/>
          </a:xfrm>
          <a:prstGeom prst="roundRect">
            <a:avLst>
              <a:gd name="adj" fmla="val 3663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2904411"/>
            <a:ext cx="33524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Экономическое 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9181" y="3384828"/>
            <a:ext cx="407015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Узнайте, как труд энергетиков способствует экономическому развитию страны и обеспечению ее потребностей в электроэнергии.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97485" y="2668429"/>
            <a:ext cx="4542115" cy="2729389"/>
          </a:xfrm>
          <a:prstGeom prst="roundRect">
            <a:avLst>
              <a:gd name="adj" fmla="val 3663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33467" y="2904411"/>
            <a:ext cx="31328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Обеспечение комфорта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33467" y="3384828"/>
            <a:ext cx="407015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Узнайте, как работа энергетиков позволяет обеспечить комфортные условия жизни, освещение и поддержание тепла в домах и организациях.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33199" y="5619988"/>
            <a:ext cx="9306401" cy="1663184"/>
          </a:xfrm>
          <a:prstGeom prst="roundRect">
            <a:avLst>
              <a:gd name="adj" fmla="val 6012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9181" y="5855970"/>
            <a:ext cx="38982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Экологическая устойчивость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69181" y="633638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Исследуйте, как энергетика разрабатывает и внедряет экологически устойчивые технологии для сохранения природных ресурсов.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49E91-9068-4F66-8719-FE8D302D8331}"/>
              </a:ext>
            </a:extLst>
          </p:cNvPr>
          <p:cNvSpPr txBox="1"/>
          <p:nvPr/>
        </p:nvSpPr>
        <p:spPr>
          <a:xfrm>
            <a:off x="83479" y="326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423755"/>
            <a:ext cx="1017008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Плюсы и минусы работы в энергетике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67355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Плюсы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4339947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Стабильная зарплата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3394" y="4828580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Возможность карьерного роста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93394" y="5317212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Важная роль в развитии общества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3806" y="3673554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Минусы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49208" y="4339947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Высокая ответственность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49208" y="4828580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Нестабильные рабочие графики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49208" y="5317212"/>
            <a:ext cx="465081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Физическая и психологическая нагрузка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25599-42F7-49DF-A024-CB2A17FBBD59}"/>
              </a:ext>
            </a:extLst>
          </p:cNvPr>
          <p:cNvSpPr txBox="1"/>
          <p:nvPr/>
        </p:nvSpPr>
        <p:spPr>
          <a:xfrm>
            <a:off x="83479" y="326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12097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Мифы о профессии энергетика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88601" y="3842980"/>
            <a:ext cx="7122200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Энергетики работают только с опасными веществами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88601" y="4331613"/>
            <a:ext cx="7122200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Работа в энергетике - это только тяжелый физический труд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88601" y="4820245"/>
            <a:ext cx="7122200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Энергетики работают только в сильно загрязненных и шумных условиях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88601" y="5708690"/>
            <a:ext cx="7122200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Работа энергетика - это однообразие и рутинные задачи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405B6-45A6-43DC-8F7D-52E9C0432B62}"/>
              </a:ext>
            </a:extLst>
          </p:cNvPr>
          <p:cNvSpPr txBox="1"/>
          <p:nvPr/>
        </p:nvSpPr>
        <p:spPr>
          <a:xfrm>
            <a:off x="83479" y="326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08989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Специальности в энергетической отрасли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92298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237559"/>
            <a:ext cx="22906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Гидроэнергетика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717977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Исследуйте специализацию в гидроэнергетике и узнайте, какие возможности она предоставляет.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92298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237678"/>
            <a:ext cx="30109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Солнечная энергетика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71809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Узнайте о перспективах работы в сфере солнечной энергетики и ее важности для экологической устойчивости.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92298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237678"/>
            <a:ext cx="31778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Распределение энергии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71809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Исследуйте работу по распределению энергии и обеспечению электросетей надежным электропитанием.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70B6C-C40F-4599-A091-9F14452D2E3C}"/>
              </a:ext>
            </a:extLst>
          </p:cNvPr>
          <p:cNvSpPr txBox="1"/>
          <p:nvPr/>
        </p:nvSpPr>
        <p:spPr>
          <a:xfrm>
            <a:off x="83479" y="326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829395"/>
            <a:ext cx="1047964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Специализации и отрасли в энергетике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968109"/>
            <a:ext cx="3370064" cy="3868120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204091"/>
            <a:ext cx="2692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Ядерная энергетика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3684508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Узнайте о работе в ядерной энергетике и ее важности для обеспечения электроэнергией миллионов людей.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2968109"/>
            <a:ext cx="3370064" cy="3868120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204091"/>
            <a:ext cx="22754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Теплоэнергетика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3684508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Исследуйте специализацию теплоэнергетики и ее влияние на отопление и подачу горячей воды в домах и предприятиях.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2968109"/>
            <a:ext cx="3370064" cy="3868120"/>
          </a:xfrm>
          <a:prstGeom prst="roundRect">
            <a:avLst>
              <a:gd name="adj" fmla="val 296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204091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Альтернативные источники энергии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8444" y="4031694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Узнайте о возможностях работы с альтернативными источниками энергии и их потенциале для сокращения выбросов парниковых газов.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8E8908-DD64-4360-8E94-48A8D0A0ADC3}"/>
              </a:ext>
            </a:extLst>
          </p:cNvPr>
          <p:cNvSpPr txBox="1"/>
          <p:nvPr/>
        </p:nvSpPr>
        <p:spPr>
          <a:xfrm>
            <a:off x="83479" y="326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429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2023-12-13T12:18:28Z</dcterms:created>
  <dcterms:modified xsi:type="dcterms:W3CDTF">2023-12-13T12:23:44Z</dcterms:modified>
</cp:coreProperties>
</file>