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81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-9814"/>
            <a:ext cx="7315199" cy="25679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280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"Профессия: фармацевт" - профориентационный урок "Россия – мои горизонты"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2720953"/>
            <a:ext cx="56488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 пожаловать на профориентационный урок "Профессия: фармацевт"! Узнайте о важной роли фармацевтики в мире и ее развитии в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975BF-D816-4B8D-9EBD-EC4B934B788A}"/>
              </a:ext>
            </a:extLst>
          </p:cNvPr>
          <p:cNvSpPr txBox="1"/>
          <p:nvPr/>
        </p:nvSpPr>
        <p:spPr>
          <a:xfrm>
            <a:off x="0" y="4003586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19. Профориентационное занятие «Россия здоровая: узнаю о профессиях и достижениях страны в области медицины и здравоохранения» (сфера здравоохранения, фармацевтика и биотехнология) - четверг, 25.01.2024 (25 января 2024 года)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фармацевт"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E5E3B-F991-4B93-9A03-FED8D8C0E1E3}"/>
              </a:ext>
            </a:extLst>
          </p:cNvPr>
          <p:cNvSpPr txBox="1"/>
          <p:nvPr/>
        </p:nvSpPr>
        <p:spPr>
          <a:xfrm>
            <a:off x="12850144" y="653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4634270"/>
            <a:ext cx="81686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Введение в мир фармацевтики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5661898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Узнайте об истории и современных достижениях фармацевтики. Откройте для себя, как фармацевты способствуют здоровью и благополучию общества.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E41F1-180C-40D1-B251-1C42E7757DD3}"/>
              </a:ext>
            </a:extLst>
          </p:cNvPr>
          <p:cNvSpPr txBox="1"/>
          <p:nvPr/>
        </p:nvSpPr>
        <p:spPr>
          <a:xfrm>
            <a:off x="12850144" y="653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72069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Развитие фармацевтики в России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4426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Исследуйте исторические этапы развития фармацевтической отрасли в России. Узнайте о ключевых моментах и вкладе российских фармацевтов в мировую науку и медицину.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56AB9-8144-43BD-9F24-BEED626C9010}"/>
              </a:ext>
            </a:extLst>
          </p:cNvPr>
          <p:cNvSpPr txBox="1"/>
          <p:nvPr/>
        </p:nvSpPr>
        <p:spPr>
          <a:xfrm>
            <a:off x="12850144" y="653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410944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Разнообразие профессий в фармацевтической отрасли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5831443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Откройте для себя огромный мир фармацевтических профессий – от фармацевта в аптеке до исследователя новых лекарственных препаратов. Узнайте, какие навыки и качества необходимы в каждой из них.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84E49-01D8-4E99-AA8F-76032CBFCFDB}"/>
              </a:ext>
            </a:extLst>
          </p:cNvPr>
          <p:cNvSpPr txBox="1"/>
          <p:nvPr/>
        </p:nvSpPr>
        <p:spPr>
          <a:xfrm>
            <a:off x="12850144" y="653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72069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Пути обучения и профессионального роста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44426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Узнайте о различных путях обучения и получения квалификации в фармацевтической сфере. Исследуйте возможности профессионального роста и станьте экспертом в своей области.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110A9-F300-4799-9F4D-6A311D833235}"/>
              </a:ext>
            </a:extLst>
          </p:cNvPr>
          <p:cNvSpPr txBox="1"/>
          <p:nvPr/>
        </p:nvSpPr>
        <p:spPr>
          <a:xfrm>
            <a:off x="12850144" y="653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195751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Отрасли фармацевтики: перспективы и возможности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612124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Рассмотрите различные области применения фармацевтики, такие как клинические исследования, фармакология, производство лекарств и дистрибуция. Узнайте о возможностях и перспективах развития в каждой из них.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FF8EC5-B01F-40F2-BC94-81782F22F72B}"/>
              </a:ext>
            </a:extLst>
          </p:cNvPr>
          <p:cNvSpPr txBox="1"/>
          <p:nvPr/>
        </p:nvSpPr>
        <p:spPr>
          <a:xfrm>
            <a:off x="12850144" y="653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72069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10 качеств, которые помогут в специальности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4426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Узнайте, какие качества и навыки важны для успешной карьеры в фармацевтической сфере. Определите, какие из них у вас уже есть, а какие можно развить дальше.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D91E3-405F-43F0-AF33-E0058F1C9635}"/>
              </a:ext>
            </a:extLst>
          </p:cNvPr>
          <p:cNvSpPr txBox="1"/>
          <p:nvPr/>
        </p:nvSpPr>
        <p:spPr>
          <a:xfrm>
            <a:off x="12850144" y="653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373511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Вопросы и ответы: освещение ключевых аспектов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478988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Ответьте на вопросы, которые у вас возникли в ходе урока. Осветите ключевые аспекты фармацевтической профессии, чтобы узнать еще больше о мире фармации.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CC18D-F1B4-4C4C-B0EA-65B01A54F959}"/>
              </a:ext>
            </a:extLst>
          </p:cNvPr>
          <p:cNvSpPr txBox="1"/>
          <p:nvPr/>
        </p:nvSpPr>
        <p:spPr>
          <a:xfrm>
            <a:off x="12850144" y="653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361</Words>
  <Application>Microsoft Office PowerPoint</Application>
  <PresentationFormat>Произвольный</PresentationFormat>
  <Paragraphs>36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2023-12-25T12:25:55Z</dcterms:created>
  <dcterms:modified xsi:type="dcterms:W3CDTF">2023-12-25T12:30:53Z</dcterms:modified>
</cp:coreProperties>
</file>