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48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11143" y="52797"/>
            <a:ext cx="6912428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"Моё хобби. Мир моих увлечений"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11143" y="2052452"/>
            <a:ext cx="691242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 в мир увлечений! В этой презентации я расскажу о том, как хобби может помочь в развитии, самореализации, и как сделать свою жизнь ярче и интереснее. Приятного просмотра!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8387B-CE1D-483B-B3B1-38E3267BCB56}"/>
              </a:ext>
            </a:extLst>
          </p:cNvPr>
          <p:cNvSpPr txBox="1"/>
          <p:nvPr/>
        </p:nvSpPr>
        <p:spPr>
          <a:xfrm>
            <a:off x="7511143" y="3931342"/>
            <a:ext cx="691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</a:t>
            </a:r>
            <a:r>
              <a:rPr lang="ru-RU" sz="2400" b="1">
                <a:latin typeface="Arial" panose="020B0604020202020204" pitchFamily="34" charset="0"/>
                <a:cs typeface="Arial" panose="020B0604020202020204" pitchFamily="34" charset="0"/>
              </a:rPr>
              <a:t>в 9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классе по теме: "Моё хобби. Мир моих увлечений"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86535-2A84-4C10-8FBA-CF016CE9DBD3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69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58915" y="2846547"/>
            <a:ext cx="11930742" cy="1288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73"/>
              </a:lnSpc>
              <a:buNone/>
            </a:pPr>
            <a:r>
              <a:rPr lang="en-US" sz="405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Хобби и увлечения: понятия и различия</a:t>
            </a:r>
            <a:endParaRPr lang="en-US" sz="40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06767" y="4404600"/>
            <a:ext cx="4505325" cy="3596400"/>
          </a:xfrm>
          <a:prstGeom prst="roundRect">
            <a:avLst>
              <a:gd name="adj" fmla="val 2118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2912864" y="4948238"/>
            <a:ext cx="2061567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6"/>
              </a:lnSpc>
              <a:buNone/>
            </a:pPr>
            <a:r>
              <a:rPr lang="en-US" sz="202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Хобби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912864" y="5476399"/>
            <a:ext cx="4093131" cy="13196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7"/>
              </a:lnSpc>
              <a:buNone/>
            </a:pPr>
            <a:r>
              <a:rPr lang="en-US" sz="1623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занятие, которое приносит удовольствие и может быть взято на вооружение. Хобби можно выбирать с учётом своих интересов и вкусов.</a:t>
            </a:r>
            <a:endParaRPr lang="en-US" sz="16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18189" y="4404600"/>
            <a:ext cx="4505325" cy="3596400"/>
          </a:xfrm>
          <a:prstGeom prst="roundRect">
            <a:avLst>
              <a:gd name="adj" fmla="val 2118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7624286" y="4948238"/>
            <a:ext cx="2061567" cy="3220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6"/>
              </a:lnSpc>
              <a:buNone/>
            </a:pPr>
            <a:r>
              <a:rPr lang="en-US" sz="202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Увлечение</a:t>
            </a:r>
            <a:endParaRPr lang="en-US" sz="20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24286" y="5476399"/>
            <a:ext cx="4093131" cy="1979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7"/>
              </a:lnSpc>
              <a:buNone/>
            </a:pPr>
            <a:r>
              <a:rPr lang="en-US" sz="1623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 сильный интерес к чему-то, вызванный эмоциональным состояниям. Увлечения чаще более интенсивны, чем хобби, могут быть сильнее связаны с конкретными целями и чувством удовлетворения собственных потребностей.</a:t>
            </a:r>
            <a:endParaRPr lang="en-US" sz="16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1C17-2881-4639-BD7B-37A109D95311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543288"/>
            <a:ext cx="8778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Известные люди и их увлечения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682002"/>
            <a:ext cx="2233374" cy="138029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3399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Steve Jobs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909304"/>
            <a:ext cx="22333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Любил фотографировать и путешествовать.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019" y="2682002"/>
            <a:ext cx="2233493" cy="13802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915019" y="43399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Albert Einstein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915019" y="4909304"/>
            <a:ext cx="22334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Изучал историю и философию науки, играл на скрипке.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682002"/>
            <a:ext cx="2233374" cy="138029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43399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Oprah Winfrey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909304"/>
            <a:ext cx="22333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Коллекционирует антикварную мебель и предметы искусства.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99" y="2682002"/>
            <a:ext cx="2233493" cy="138029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048399" y="433994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Elon Musk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048399" y="4909304"/>
            <a:ext cx="223349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Увлекается фантастикой, занимался компьютерной игрой разработкой.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A3A46B-6A87-42E7-BCDF-5C94C04011CD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2973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Мотивация через хобби: как развиваться и радоваться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2451735"/>
            <a:ext cx="29108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навыков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3201472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Хобби помогает развиваться в нужном направлении: навыки, полученные в процессе хобби, могут быть полезными в карьере и повседневной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48389" y="4245531"/>
            <a:ext cx="42519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Снижение уровня стресса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48389" y="4995267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Хобби зарядит вас позитивом, поможет раскрыть творческий потенциал и снизит уровень стресса в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48389" y="6039326"/>
            <a:ext cx="3177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кругозора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48389" y="6789063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Новые знания, путешествия и общение с разными людьми заставляют нас видеть мир в разных ракурсах, расширяя наш кругозор и восприятие.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69EEA-E3DC-4121-B6FB-EA05AAA44BCC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9592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Реклама своего хобби: как поделиться своим увлечением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36400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Фотографии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48389" y="4209455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Покажите другим свои творения через красивые фотографии.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7398" y="364009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Напишите о своих достижениях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47398" y="4556641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Расскажите другим о полученном опыте, умениях, преодоленных трудностях.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64009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Расскажите и покажите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346406" y="4556641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Пригласите друзей и близких познакомиться со своим увлечением, и разделите это с кем-то, кто ценит и понимает его.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05B16-4950-47E0-899E-6FB38D93E512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429828" y="601980"/>
            <a:ext cx="9770745" cy="1365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78"/>
              </a:lnSpc>
              <a:buNone/>
            </a:pPr>
            <a:r>
              <a:rPr lang="en-US" sz="430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Виды досуга: от спорта до кулинарии</a:t>
            </a:r>
            <a:endParaRPr lang="en-US" sz="43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429828" y="2295644"/>
            <a:ext cx="2622590" cy="409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27"/>
              </a:lnSpc>
              <a:buNone/>
            </a:pPr>
            <a:r>
              <a:rPr lang="en-US" sz="258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Спорт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429828" y="3033117"/>
            <a:ext cx="9770745" cy="3496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3"/>
              </a:lnSpc>
              <a:buNone/>
            </a:pPr>
            <a:r>
              <a:rPr lang="en-US" sz="172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Бег, фитнес, баскетбол, футбол — здоровый образ жизни станет более близок и привлекательным.</a:t>
            </a:r>
            <a:endParaRPr lang="en-US" sz="1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29828" y="3710583"/>
            <a:ext cx="2622590" cy="409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27"/>
              </a:lnSpc>
              <a:buNone/>
            </a:pPr>
            <a:r>
              <a:rPr lang="en-US" sz="258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Музыка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429828" y="4448056"/>
            <a:ext cx="9770745" cy="3496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3"/>
              </a:lnSpc>
              <a:buNone/>
            </a:pPr>
            <a:r>
              <a:rPr lang="en-US" sz="172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Играть на музыкальных инструментах, компоновать музыкальные произведения и т.д.</a:t>
            </a:r>
            <a:endParaRPr lang="en-US" sz="1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429828" y="5125522"/>
            <a:ext cx="2622590" cy="409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27"/>
              </a:lnSpc>
              <a:buNone/>
            </a:pPr>
            <a:r>
              <a:rPr lang="en-US" sz="258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Кино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429828" y="5862995"/>
            <a:ext cx="9770745" cy="3496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3"/>
              </a:lnSpc>
              <a:buNone/>
            </a:pPr>
            <a:r>
              <a:rPr lang="en-US" sz="172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Организовывайте вечеринки, посещая кинотеатры и разговаривая о любимых фильмах.</a:t>
            </a:r>
            <a:endParaRPr lang="en-US" sz="1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429828" y="6540460"/>
            <a:ext cx="2622590" cy="4096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27"/>
              </a:lnSpc>
              <a:buNone/>
            </a:pPr>
            <a:r>
              <a:rPr lang="en-US" sz="258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Кулинария</a:t>
            </a:r>
            <a:endParaRPr lang="en-US" sz="2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429828" y="7277933"/>
            <a:ext cx="9770745" cy="3496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53"/>
              </a:lnSpc>
              <a:buNone/>
            </a:pPr>
            <a:r>
              <a:rPr lang="en-US" sz="172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Готовить всегда приятно, особенно если это новые рецепты из различных уголков мира.</a:t>
            </a:r>
            <a:endParaRPr lang="en-US" sz="1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3B9CF-3FEA-4FB5-8992-B7FEBB5D1468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75402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Саморазвитие через увлечения: рефлексия и итоги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587109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7738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Рефлексия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343168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Записывайте свои вдохновения, новые идеи и размышления о хобби. Так вы сможете лучше понять самих себя и по-новому взглянуть на свои увлечения.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587109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7738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Планирование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343168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Распределяйте своё время так, чтобы оставалось достаточно времени на хобби, и ставьте перед собой новые задачи, чтобы максимально использовать свой потенциал.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587109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7739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Результат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343287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После того, как вы начнёте заниматься хобби, вы обязательно достигнете результатов, которые станут для вас чрезвычайно важны.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E5A384-65A1-483A-8B73-80B8DB43332B}"/>
              </a:ext>
            </a:extLst>
          </p:cNvPr>
          <p:cNvSpPr txBox="1"/>
          <p:nvPr/>
        </p:nvSpPr>
        <p:spPr>
          <a:xfrm>
            <a:off x="119739" y="9797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487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2023-12-01T10:50:50Z</dcterms:created>
  <dcterms:modified xsi:type="dcterms:W3CDTF">2023-12-01T10:55:45Z</dcterms:modified>
</cp:coreProperties>
</file>