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36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61654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"Моё будущее — моя страна"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216130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Добро пожаловать на профориентационное занятие-рефлексию "Россия – мои горизонты". Вместе мы исследуем все, что делает Россию особенной и вдохновляющей для нашего будущего.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A808A-D3AF-450B-BD41-A00C725CA426}"/>
              </a:ext>
            </a:extLst>
          </p:cNvPr>
          <p:cNvSpPr txBox="1"/>
          <p:nvPr/>
        </p:nvSpPr>
        <p:spPr>
          <a:xfrm>
            <a:off x="538519" y="3708856"/>
            <a:ext cx="8066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16. Профориентационное занятие-рефлексия «Моё будущее — моя страна» — четверг, 21.12.2023 (21 декабря 2023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"Моё будущее — моя страна" - профориентационное занятие-рефлексия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F08A3-999D-4C61-A13C-C20B36D5A27A}"/>
              </a:ext>
            </a:extLst>
          </p:cNvPr>
          <p:cNvSpPr txBox="1"/>
          <p:nvPr/>
        </p:nvSpPr>
        <p:spPr>
          <a:xfrm>
            <a:off x="12845144" y="636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984052"/>
            <a:ext cx="88620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Введение: Россия – моя страна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2122765"/>
            <a:ext cx="3481149" cy="215145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60220" y="4551878"/>
            <a:ext cx="34811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Историческое богатство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60220" y="5468422"/>
            <a:ext cx="3481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 Красной площади до Эрмитажа - Россия изобилует местами с богатой историей и культурой.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25" y="2122765"/>
            <a:ext cx="3481149" cy="215145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74625" y="4551878"/>
            <a:ext cx="34811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Природное разнообразие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574625" y="5468422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 Байкала до Кавказских гор - в России есть удивительные ландшафты, которые вдохновляют и восхищают.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031" y="2122765"/>
            <a:ext cx="3481149" cy="215145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389031" y="4551878"/>
            <a:ext cx="3078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Кулинарные радости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389031" y="5121235"/>
            <a:ext cx="3481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Блины, пельмени, борщ и драники - Россия предлагает много вкусностей, которые радуют сердца и желудки.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FB4067-908C-4435-9132-B15774167B38}"/>
              </a:ext>
            </a:extLst>
          </p:cNvPr>
          <p:cNvSpPr txBox="1"/>
          <p:nvPr/>
        </p:nvSpPr>
        <p:spPr>
          <a:xfrm>
            <a:off x="12845144" y="636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58176" y="588764"/>
            <a:ext cx="9371648" cy="13342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53"/>
              </a:lnSpc>
              <a:buNone/>
            </a:pPr>
            <a:r>
              <a:rPr lang="en-US" sz="4203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Россия в цифрах: Экономические горизонты</a:t>
            </a:r>
            <a:endParaRPr lang="en-US" sz="42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58176" y="2243138"/>
            <a:ext cx="9371648" cy="1656874"/>
          </a:xfrm>
          <a:prstGeom prst="roundRect">
            <a:avLst>
              <a:gd name="adj" fmla="val 7731"/>
            </a:avLst>
          </a:prstGeom>
          <a:solidFill>
            <a:srgbClr val="282C32"/>
          </a:solidFill>
          <a:ln/>
        </p:spPr>
      </p:sp>
      <p:sp>
        <p:nvSpPr>
          <p:cNvPr id="7" name="Text 4"/>
          <p:cNvSpPr/>
          <p:nvPr/>
        </p:nvSpPr>
        <p:spPr>
          <a:xfrm>
            <a:off x="4671655" y="2456617"/>
            <a:ext cx="422148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Мировая экономическая сила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71655" y="3003590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Россия является одной из крупнейших экономик в мире и занимает ведущие позиции в ряде отраслей.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458176" y="4113490"/>
            <a:ext cx="9371648" cy="1656874"/>
          </a:xfrm>
          <a:prstGeom prst="roundRect">
            <a:avLst>
              <a:gd name="adj" fmla="val 7731"/>
            </a:avLst>
          </a:prstGeom>
          <a:solidFill>
            <a:srgbClr val="282C32"/>
          </a:solidFill>
          <a:ln/>
        </p:spPr>
      </p:sp>
      <p:sp>
        <p:nvSpPr>
          <p:cNvPr id="10" name="Text 7"/>
          <p:cNvSpPr/>
          <p:nvPr/>
        </p:nvSpPr>
        <p:spPr>
          <a:xfrm>
            <a:off x="4671655" y="4326969"/>
            <a:ext cx="248412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Растущий туризм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671655" y="4873943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Миллионы туристов приезжают каждый год, чтобы исследовать достопримечательности и познакомиться с уникальной культурой России.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58176" y="5983843"/>
            <a:ext cx="9371648" cy="1656874"/>
          </a:xfrm>
          <a:prstGeom prst="roundRect">
            <a:avLst>
              <a:gd name="adj" fmla="val 7731"/>
            </a:avLst>
          </a:prstGeom>
          <a:solidFill>
            <a:srgbClr val="282C32"/>
          </a:solidFill>
          <a:ln/>
        </p:spPr>
      </p:sp>
      <p:sp>
        <p:nvSpPr>
          <p:cNvPr id="13" name="Text 10"/>
          <p:cNvSpPr/>
          <p:nvPr/>
        </p:nvSpPr>
        <p:spPr>
          <a:xfrm>
            <a:off x="4671655" y="6197322"/>
            <a:ext cx="413004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Инновационные достижения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671655" y="6744295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Российские компании и ученые активно вкладываются в научные исследования, технологии и развитие новых отраслей.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75AAD4-0837-4F68-887E-80ACA92F3962}"/>
              </a:ext>
            </a:extLst>
          </p:cNvPr>
          <p:cNvSpPr txBox="1"/>
          <p:nvPr/>
        </p:nvSpPr>
        <p:spPr>
          <a:xfrm>
            <a:off x="12845144" y="636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829508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Научные свершения: Путь к знаниям и инновациям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65313" y="2662595"/>
            <a:ext cx="99893" cy="4737378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3036153"/>
            <a:ext cx="777597" cy="99893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83618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8" name="Text 6"/>
          <p:cNvSpPr/>
          <p:nvPr/>
        </p:nvSpPr>
        <p:spPr>
          <a:xfrm>
            <a:off x="7257990" y="2877860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258" y="2884765"/>
            <a:ext cx="4114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Космические исследования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258" y="3454122"/>
            <a:ext cx="433292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Россия играет ключевую роль в освоении космоса и исследовании планет.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631" y="4147006"/>
            <a:ext cx="777597" cy="99893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94704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3" name="Text 11"/>
          <p:cNvSpPr/>
          <p:nvPr/>
        </p:nvSpPr>
        <p:spPr>
          <a:xfrm>
            <a:off x="7223700" y="398871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168843" y="3995618"/>
            <a:ext cx="3924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Медицинские достижения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760220" y="4564975"/>
            <a:ext cx="433292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Российские ученые внедряют инновационные методы лечения и разрабатывают новые лекарства.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172" y="5338227"/>
            <a:ext cx="777597" cy="99893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513826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8" name="Text 16"/>
          <p:cNvSpPr/>
          <p:nvPr/>
        </p:nvSpPr>
        <p:spPr>
          <a:xfrm>
            <a:off x="7223700" y="517993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258" y="5186839"/>
            <a:ext cx="4267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Технологические инновации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258" y="5756196"/>
            <a:ext cx="433292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 разработки робототехники до искусственного интеллекта - Россия вносит значительный вклад в сферу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426BCD-E39D-4813-BB36-88A37D7A51EE}"/>
              </a:ext>
            </a:extLst>
          </p:cNvPr>
          <p:cNvSpPr txBox="1"/>
          <p:nvPr/>
        </p:nvSpPr>
        <p:spPr>
          <a:xfrm>
            <a:off x="12845144" y="636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958578" y="760809"/>
            <a:ext cx="10713125" cy="13389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72"/>
              </a:lnSpc>
              <a:buNone/>
            </a:pPr>
            <a:r>
              <a:rPr lang="en-US" sz="421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Культурное наследие: Искусство и культура России</a:t>
            </a:r>
            <a:endParaRPr lang="en-US" sz="4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578" y="2528292"/>
            <a:ext cx="3356729" cy="207454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958578" y="4870609"/>
            <a:ext cx="3208020" cy="3346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36"/>
              </a:lnSpc>
              <a:buNone/>
            </a:pPr>
            <a:r>
              <a:rPr lang="en-US" sz="2109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Театральные шедевры</a:t>
            </a:r>
            <a:endParaRPr lang="en-US" sz="21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958578" y="5419487"/>
            <a:ext cx="3356729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9"/>
              </a:lnSpc>
              <a:buNone/>
            </a:pPr>
            <a:r>
              <a:rPr lang="en-US" sz="1687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Мировой признанье имеет Большой театр, где можно насладиться великолепными операми и балетами.</a:t>
            </a:r>
            <a:endParaRPr lang="en-US" sz="1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657" y="2528292"/>
            <a:ext cx="3356848" cy="207466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36657" y="4870728"/>
            <a:ext cx="2918460" cy="3346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36"/>
              </a:lnSpc>
              <a:buNone/>
            </a:pPr>
            <a:r>
              <a:rPr lang="en-US" sz="2109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Музыкальные гении</a:t>
            </a:r>
            <a:endParaRPr lang="en-US" sz="21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36657" y="5419606"/>
            <a:ext cx="3356848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9"/>
              </a:lnSpc>
              <a:buNone/>
            </a:pPr>
            <a:r>
              <a:rPr lang="en-US" sz="1687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 Чайковского до Рахманинова - Россия порождает талантливых композиторов и музыкантов.</a:t>
            </a:r>
            <a:endParaRPr lang="en-US" sz="1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855" y="2528292"/>
            <a:ext cx="3356848" cy="207466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314855" y="4870728"/>
            <a:ext cx="3356848" cy="6693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6"/>
              </a:lnSpc>
              <a:buNone/>
            </a:pPr>
            <a:r>
              <a:rPr lang="en-US" sz="2109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Художественная экспрессия</a:t>
            </a:r>
            <a:endParaRPr lang="en-US" sz="21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314855" y="5754291"/>
            <a:ext cx="3356848" cy="17145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9"/>
              </a:lnSpc>
              <a:buNone/>
            </a:pPr>
            <a:r>
              <a:rPr lang="en-US" sz="1687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Российские художники, такие как Кандинский и Репин, создают произведения, которые трогают сердца и воплощают душу.</a:t>
            </a:r>
            <a:endParaRPr lang="en-US" sz="1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52A7F-BFD4-477C-A811-1C59BA878B84}"/>
              </a:ext>
            </a:extLst>
          </p:cNvPr>
          <p:cNvSpPr txBox="1"/>
          <p:nvPr/>
        </p:nvSpPr>
        <p:spPr>
          <a:xfrm>
            <a:off x="12845144" y="636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348</Words>
  <Application>Microsoft Office PowerPoint</Application>
  <PresentationFormat>Произвольный</PresentationFormat>
  <Paragraphs>47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2023-12-05T12:28:21Z</dcterms:created>
  <dcterms:modified xsi:type="dcterms:W3CDTF">2023-12-05T12:32:46Z</dcterms:modified>
</cp:coreProperties>
</file>