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35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47556"/>
            <a:ext cx="7477601" cy="2522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000" b="1" kern="0" spc="-157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"Homo sapiens – человек разумный" - презентация для классного часа в 10 классе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284863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Добро пожаловать на нашу презентацию о "Homo sapiens" - самом разумном виде на планете Земля. Давайте изучим эволюцию человека и его уникальные качества.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4436CD-FC82-4EDA-BE37-2FF2D6A00508}"/>
              </a:ext>
            </a:extLst>
          </p:cNvPr>
          <p:cNvSpPr txBox="1"/>
          <p:nvPr/>
        </p:nvSpPr>
        <p:spPr>
          <a:xfrm>
            <a:off x="6471999" y="4410055"/>
            <a:ext cx="6836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10 классе по теме: "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 sapiens –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разумный"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290F7-56AA-4636-8D43-A0ADEAA78522}"/>
              </a:ext>
            </a:extLst>
          </p:cNvPr>
          <p:cNvSpPr txBox="1"/>
          <p:nvPr/>
        </p:nvSpPr>
        <p:spPr>
          <a:xfrm>
            <a:off x="108858" y="870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12589"/>
            <a:ext cx="653855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Эволюция Homo sapiens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87576" y="1955483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88513" y="1962388"/>
            <a:ext cx="33372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Появление Homo sapiens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3885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Разместился в тропиках и саваннах Африки примерно 300 тысяч лет назад.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68526" y="3955137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88513" y="3962043"/>
            <a:ext cx="313979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Развитие инструментов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3885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Улучшенные каменные орудия стали ключевым механизмом выживания и развития Homo sapiens.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64716" y="5954792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388513" y="5961698"/>
            <a:ext cx="32998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Разумная коммуникация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3885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Эволюция языка и дефинитивное различение Homo sapiens от других видов человеческой эволюции.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AFB72F-1FDE-433E-91C1-9B22CCA79D4F}"/>
              </a:ext>
            </a:extLst>
          </p:cNvPr>
          <p:cNvSpPr txBox="1"/>
          <p:nvPr/>
        </p:nvSpPr>
        <p:spPr>
          <a:xfrm>
            <a:off x="108858" y="870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083707"/>
            <a:ext cx="503693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Разум и мышление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22849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1892" y="2326600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2913" y="2361248"/>
            <a:ext cx="32548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Центральное мышление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12913" y="293060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Человек обладает высокоэффективным центральным мышлением, позволяющим нам делать сложные выводы и решать проблемы.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490799" y="40371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642842" y="4078843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212913" y="4113490"/>
            <a:ext cx="30574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Креативное мышление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212913" y="468284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Разум Homo sapiens также способен порождать новые идеи и находить нестандартные решения проблем.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90799" y="57894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39032" y="5831086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12913" y="5865733"/>
            <a:ext cx="29957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Рассуждение и анализ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212913" y="6435090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Мы имеем возможность аналитического и логического мышления, помогающего нам принимать обоснованные решения.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8EFC-31F5-4F58-988F-52F89A32F317}"/>
              </a:ext>
            </a:extLst>
          </p:cNvPr>
          <p:cNvSpPr txBox="1"/>
          <p:nvPr/>
        </p:nvSpPr>
        <p:spPr>
          <a:xfrm>
            <a:off x="108858" y="870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973818"/>
            <a:ext cx="812256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Личность и индивидуальность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223617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Уникальность каждого человека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27874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Каждый человек обладает уникальными чертами характера и способностями, делая нас уникальными.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223617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Индивидуальное самовыражение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27874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Мы можем проявлять свою индивидуальность через искусство, культуру, стиль одежды и другие формы самовыражения.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223617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Самопознание и развитие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427874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Идентификация своих сильных и слабых сторон помогает нам лучше понять себя и развиваться как личность.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08B8D6-8156-41E2-85BF-C4D4D647D66C}"/>
              </a:ext>
            </a:extLst>
          </p:cNvPr>
          <p:cNvSpPr txBox="1"/>
          <p:nvPr/>
        </p:nvSpPr>
        <p:spPr>
          <a:xfrm>
            <a:off x="108858" y="870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037153"/>
            <a:ext cx="990480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Образование и практические навыки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175867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90442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Формальное образование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406985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Формальное образование помогает нам усвоить знания и развить навыки, необходимые для карьеры и личного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175867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490561"/>
            <a:ext cx="295072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Практические навыки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059918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Научиться практическим навыкам, таким как кулинария или ремонт, помогает нам быть самодостаточными и применять навыки в повседневной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175867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490561"/>
            <a:ext cx="2829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Онлайн-образование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059918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Онлайн-образование предоставляет широкий доступ к знаниям и позволяет нам учиться в любое удобное время и погружаться в различные области.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CA2A01-CE79-4DFC-8E1D-62F6550C9453}"/>
              </a:ext>
            </a:extLst>
          </p:cNvPr>
          <p:cNvSpPr txBox="1"/>
          <p:nvPr/>
        </p:nvSpPr>
        <p:spPr>
          <a:xfrm>
            <a:off x="108858" y="870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28330"/>
            <a:ext cx="497597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Семья и общество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1955959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9181" y="21919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Важность семьи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69181" y="2761298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Семья является основой общества и предоставляет нам поддержку, любовь и стабильность.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33199" y="3930253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69181" y="4166235"/>
            <a:ext cx="32236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Разнообразие общества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69181" y="4735592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Различия в культуре, языке и традициях делают общество богатым и уникальным.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33199" y="5549146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69181" y="5785128"/>
            <a:ext cx="466427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Взаимодействие и сотрудничество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69181" y="6354485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Взаимодействие с другими людьми и сотрудничество позволяют нам достигать великих результатов и создавать благоприятные условия для всех.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66ED20-41A1-470A-85E6-F8723C4E53B6}"/>
              </a:ext>
            </a:extLst>
          </p:cNvPr>
          <p:cNvSpPr txBox="1"/>
          <p:nvPr/>
        </p:nvSpPr>
        <p:spPr>
          <a:xfrm>
            <a:off x="108858" y="870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712589"/>
            <a:ext cx="499883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Культура общения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349103" y="1740218"/>
            <a:ext cx="44410" cy="5776793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8" name="Shape 5"/>
          <p:cNvSpPr/>
          <p:nvPr/>
        </p:nvSpPr>
        <p:spPr>
          <a:xfrm>
            <a:off x="2621220" y="2141518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9" name="Shape 6"/>
          <p:cNvSpPr/>
          <p:nvPr/>
        </p:nvSpPr>
        <p:spPr>
          <a:xfrm>
            <a:off x="2121277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292370" y="1955483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593306" y="1962388"/>
            <a:ext cx="39446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Невербальная коммуникация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593306" y="2531745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Мы используем жесты, мимику и телодвижения для передачи эмоций и информации.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621220" y="4141172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4" name="Shape 11"/>
          <p:cNvSpPr/>
          <p:nvPr/>
        </p:nvSpPr>
        <p:spPr>
          <a:xfrm>
            <a:off x="2121277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273320" y="3955137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593306" y="3962043"/>
            <a:ext cx="293548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Устная коммуникация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3593306" y="4531400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Навыки хорошего слушания и умения ясно и эффективно выражать свои мысли помогают создать гармоничные отношения и избежать недоразумений.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2621220" y="6140827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9" name="Shape 16"/>
          <p:cNvSpPr/>
          <p:nvPr/>
        </p:nvSpPr>
        <p:spPr>
          <a:xfrm>
            <a:off x="2121277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2269510" y="5954792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3593306" y="5961698"/>
            <a:ext cx="367938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Письменная коммуникация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3593306" y="6531054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Умение писать эффективно и четко позволяет передавать информацию и идеи в письменной форме.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01A8DA-078C-4C22-AF79-3046FE8E2596}"/>
              </a:ext>
            </a:extLst>
          </p:cNvPr>
          <p:cNvSpPr txBox="1"/>
          <p:nvPr/>
        </p:nvSpPr>
        <p:spPr>
          <a:xfrm>
            <a:off x="108858" y="870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681871"/>
            <a:ext cx="645473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Сознательные поступки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1820585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13516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Устойчивость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704517"/>
            <a:ext cx="3295888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Принятие сознательных решений в нашей повседневной жизни, таких как устойчивое потребление и экологические практики, помогает сохранить нашу планету для будущих поколений.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1820585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13527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Волонтерство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4704636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Активное участие в добровольческих проектах и помощь другим людям помогает сделать наш мир лучше и улучшить нашу самооценку.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1820585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135279"/>
            <a:ext cx="254138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Этические выборы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4704636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Сознательное принятие этических решений помогает нам жить в соответствии с нашими ценностями и уважать права и благополучие других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0E282-C08B-43FE-9069-1A5B5F450B31}"/>
              </a:ext>
            </a:extLst>
          </p:cNvPr>
          <p:cNvSpPr txBox="1"/>
          <p:nvPr/>
        </p:nvSpPr>
        <p:spPr>
          <a:xfrm>
            <a:off x="108858" y="870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513</Words>
  <Application>Microsoft Office PowerPoint</Application>
  <PresentationFormat>Произвольный</PresentationFormat>
  <Paragraphs>79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2023-12-03T12:24:26Z</dcterms:created>
  <dcterms:modified xsi:type="dcterms:W3CDTF">2023-12-03T12:29:18Z</dcterms:modified>
</cp:coreProperties>
</file>