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8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954486" y="-130204"/>
            <a:ext cx="8229599" cy="25250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Движение искусственных спутников и космических аппаратов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30484" y="2732960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Приветствую! Сегодня я расскажу вам о движении искусственных спутников и космических аппаратов. Узнаем об орбитах, законах Кеплера, истории исследования Луны, а также межпланетном пространстве.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4E1A0-9808-40FF-B2EF-42B0741F6C3F}"/>
              </a:ext>
            </a:extLst>
          </p:cNvPr>
          <p:cNvSpPr txBox="1"/>
          <p:nvPr/>
        </p:nvSpPr>
        <p:spPr>
          <a:xfrm>
            <a:off x="6770913" y="4492669"/>
            <a:ext cx="65749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"Движение искусственных спутников и космических аппаратов"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C094B-4885-47FB-85B2-071FCD5065CF}"/>
              </a:ext>
            </a:extLst>
          </p:cNvPr>
          <p:cNvSpPr txBox="1"/>
          <p:nvPr/>
        </p:nvSpPr>
        <p:spPr>
          <a:xfrm>
            <a:off x="6531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798796"/>
            <a:ext cx="88087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Орбиты и скорости спутников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2937510"/>
            <a:ext cx="4855726" cy="1635562"/>
          </a:xfrm>
          <a:prstGeom prst="roundRect">
            <a:avLst>
              <a:gd name="adj" fmla="val 4076"/>
            </a:avLst>
          </a:prstGeom>
          <a:solidFill>
            <a:srgbClr val="171542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3159681"/>
            <a:ext cx="3657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Геостационарная орбита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3640098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Синхронная орбита над одной точкой над экватором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937510"/>
            <a:ext cx="4855726" cy="1635562"/>
          </a:xfrm>
          <a:prstGeom prst="roundRect">
            <a:avLst>
              <a:gd name="adj" fmla="val 4076"/>
            </a:avLst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1596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Низкая орбита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640098"/>
            <a:ext cx="441138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Орбита с высотой до 2000 км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348389" y="4795242"/>
            <a:ext cx="4855726" cy="1635562"/>
          </a:xfrm>
          <a:prstGeom prst="roundRect">
            <a:avLst>
              <a:gd name="adj" fmla="val 4076"/>
            </a:avLst>
          </a:prstGeom>
          <a:solidFill>
            <a:srgbClr val="171542"/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5017413"/>
            <a:ext cx="2537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Полярная орбита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70559" y="5497830"/>
            <a:ext cx="441138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Орбита, пролегающая через полюс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4855726" cy="1635562"/>
          </a:xfrm>
          <a:prstGeom prst="roundRect">
            <a:avLst>
              <a:gd name="adj" fmla="val 4076"/>
            </a:avLst>
          </a:prstGeom>
          <a:solidFill>
            <a:srgbClr val="171542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017413"/>
            <a:ext cx="2331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Средняя орбита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5497830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Орбита со средней высотой в пределах 2000-36 000 км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627508-FEB5-4E9F-82DD-4AE2104F2AC9}"/>
              </a:ext>
            </a:extLst>
          </p:cNvPr>
          <p:cNvSpPr txBox="1"/>
          <p:nvPr/>
        </p:nvSpPr>
        <p:spPr>
          <a:xfrm>
            <a:off x="6531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701284"/>
            <a:ext cx="47853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Законы Кеплера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70559" y="2980849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1. Закон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1062" y="2980849"/>
            <a:ext cx="4518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Орбиты планет – эллипсы с Солнцем в одном из фокусов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348389" y="3832503"/>
            <a:ext cx="9933503" cy="1347907"/>
          </a:xfrm>
          <a:prstGeom prst="rect">
            <a:avLst/>
          </a:prstGeom>
          <a:solidFill>
            <a:srgbClr val="171542"/>
          </a:solidFill>
          <a:ln/>
        </p:spPr>
      </p:sp>
      <p:sp>
        <p:nvSpPr>
          <p:cNvPr id="8" name="Text 6"/>
          <p:cNvSpPr/>
          <p:nvPr/>
        </p:nvSpPr>
        <p:spPr>
          <a:xfrm>
            <a:off x="2570559" y="3973354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2. Закон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1062" y="3973354"/>
            <a:ext cx="4518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Линия, соединяющая планету и Солнце, заметает равные площади за равные промежутки времени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570559" y="5321260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3. Закон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062" y="5321260"/>
            <a:ext cx="4518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Квадрат периода обращения планеты пропорционален кубу большой полуоси орбиты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24F99-4F23-4586-82B9-12EEBAE6D5C8}"/>
              </a:ext>
            </a:extLst>
          </p:cNvPr>
          <p:cNvSpPr txBox="1"/>
          <p:nvPr/>
        </p:nvSpPr>
        <p:spPr>
          <a:xfrm>
            <a:off x="6531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6377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30460" y="3127772"/>
            <a:ext cx="7299960" cy="6409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47"/>
              </a:lnSpc>
              <a:buNone/>
            </a:pPr>
            <a:r>
              <a:rPr lang="en-US" sz="403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История освоения космоса</a:t>
            </a:r>
            <a:endParaRPr lang="en-US" sz="4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302460" y="4076343"/>
            <a:ext cx="25598" cy="3589139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4"/>
          <p:cNvSpPr/>
          <p:nvPr/>
        </p:nvSpPr>
        <p:spPr>
          <a:xfrm>
            <a:off x="7545943" y="4454426"/>
            <a:ext cx="717828" cy="25598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8" name="Shape 5"/>
          <p:cNvSpPr/>
          <p:nvPr/>
        </p:nvSpPr>
        <p:spPr>
          <a:xfrm>
            <a:off x="7084457" y="4236601"/>
            <a:ext cx="461486" cy="461486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9" name="Text 6"/>
          <p:cNvSpPr/>
          <p:nvPr/>
        </p:nvSpPr>
        <p:spPr>
          <a:xfrm>
            <a:off x="7254240" y="4275058"/>
            <a:ext cx="121920" cy="3845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8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4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443198" y="4281368"/>
            <a:ext cx="2050971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1957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443198" y="4724757"/>
            <a:ext cx="3456742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Запуск первого искусственного спутника – Спутника-1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366629" y="5479792"/>
            <a:ext cx="717828" cy="25598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3" name="Shape 10"/>
          <p:cNvSpPr/>
          <p:nvPr/>
        </p:nvSpPr>
        <p:spPr>
          <a:xfrm>
            <a:off x="7084457" y="5261967"/>
            <a:ext cx="461486" cy="461486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4" name="Text 11"/>
          <p:cNvSpPr/>
          <p:nvPr/>
        </p:nvSpPr>
        <p:spPr>
          <a:xfrm>
            <a:off x="7219950" y="5300424"/>
            <a:ext cx="190500" cy="3845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8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4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136231" y="5306735"/>
            <a:ext cx="2050971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1961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730460" y="5750123"/>
            <a:ext cx="3456742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84"/>
              </a:lnSpc>
              <a:buNone/>
            </a:pPr>
            <a:r>
              <a:rPr lang="en-US" sz="161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Первый полет человека в космос – Юрий Гагарин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545943" y="6402645"/>
            <a:ext cx="717828" cy="25598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8" name="Shape 15"/>
          <p:cNvSpPr/>
          <p:nvPr/>
        </p:nvSpPr>
        <p:spPr>
          <a:xfrm>
            <a:off x="7084457" y="6184821"/>
            <a:ext cx="461486" cy="461486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9" name="Text 16"/>
          <p:cNvSpPr/>
          <p:nvPr/>
        </p:nvSpPr>
        <p:spPr>
          <a:xfrm>
            <a:off x="7216140" y="6223278"/>
            <a:ext cx="198120" cy="3845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8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4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443198" y="6229588"/>
            <a:ext cx="2050971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1969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443198" y="6672977"/>
            <a:ext cx="3456742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Посадка первого человека на Луну – Нил Армстронг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17C91A-59DD-430D-9A2B-E6E9DD7EE876}"/>
              </a:ext>
            </a:extLst>
          </p:cNvPr>
          <p:cNvSpPr txBox="1"/>
          <p:nvPr/>
        </p:nvSpPr>
        <p:spPr>
          <a:xfrm>
            <a:off x="6531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856423"/>
            <a:ext cx="58902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Исследование Луны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995136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518183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Кратеры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662255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Луна усеяна большими и маленькими кратерами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995136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5181838"/>
            <a:ext cx="3040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Рельеф поверхности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662255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Горы, долины, и моря на поверхности Луны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995136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5181957"/>
            <a:ext cx="2484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Миссии Аполлон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662374"/>
            <a:ext cx="30890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12 успешных экспедиций на Луну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DE8939-560A-4656-9DC1-55ED6C204AFA}"/>
              </a:ext>
            </a:extLst>
          </p:cNvPr>
          <p:cNvSpPr txBox="1"/>
          <p:nvPr/>
        </p:nvSpPr>
        <p:spPr>
          <a:xfrm>
            <a:off x="6531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200834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Запуск космических аппаратов к Луне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348389" y="390394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8" name="Text 5"/>
          <p:cNvSpPr/>
          <p:nvPr/>
        </p:nvSpPr>
        <p:spPr>
          <a:xfrm>
            <a:off x="2533531" y="3945612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070503" y="3980259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Проект "Артемида"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070503" y="4807863"/>
            <a:ext cx="24409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Миссия NASA по созданию сети баз на Луне к 2024 году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733574" y="390394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2" name="Text 9"/>
          <p:cNvSpPr/>
          <p:nvPr/>
        </p:nvSpPr>
        <p:spPr>
          <a:xfrm>
            <a:off x="5880616" y="3945612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455688" y="3980259"/>
            <a:ext cx="244090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Корональное околосолнечное пространство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455688" y="5155049"/>
            <a:ext cx="24409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Исследование солнечных ветров и солнечных вспышек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118759" y="390394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6" name="Text 13"/>
          <p:cNvSpPr/>
          <p:nvPr/>
        </p:nvSpPr>
        <p:spPr>
          <a:xfrm>
            <a:off x="9261991" y="3945612"/>
            <a:ext cx="2133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840873" y="3980259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Перспективы колонизации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840873" y="4807863"/>
            <a:ext cx="24409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Будущая постройка баз и колоний на Луне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723A8E-280E-4612-9E03-71B377356941}"/>
              </a:ext>
            </a:extLst>
          </p:cNvPr>
          <p:cNvSpPr txBox="1"/>
          <p:nvPr/>
        </p:nvSpPr>
        <p:spPr>
          <a:xfrm>
            <a:off x="6531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158002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История освоения межпланетного пространства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991088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5177790"/>
            <a:ext cx="2346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Миссия на Марс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658207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Успешные миссии и исследование поверхности Марса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991088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5177790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Прохождение через пояс астероидов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6005393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Космические аппараты, достигшие Юпитера и прошедшие пояс астероидов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991088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5177909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Изучение колец Сатурна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6005513"/>
            <a:ext cx="30890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Миссии про проникновению в кольца.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D4D61-5555-470D-BE24-06CE14145219}"/>
              </a:ext>
            </a:extLst>
          </p:cNvPr>
          <p:cNvSpPr txBox="1"/>
          <p:nvPr/>
        </p:nvSpPr>
        <p:spPr>
          <a:xfrm>
            <a:off x="65315" y="5442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313</Words>
  <Application>Microsoft Office PowerPoint</Application>
  <PresentationFormat>Произвольный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2023-12-10T12:18:02Z</dcterms:created>
  <dcterms:modified xsi:type="dcterms:W3CDTF">2023-12-10T12:22:18Z</dcterms:modified>
</cp:coreProperties>
</file>