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60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148399" y="2841"/>
            <a:ext cx="5648801" cy="18207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Биосфера – земная оболочка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8148399" y="2212573"/>
            <a:ext cx="56488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Добро пожаловать на презентацию по географии в 6 классе о биосфере – удивительной и разнообразной оболочке нашей планеты Земля. Узнаем, что такое биосфера и как она связана с нашей ежедневной жизнью.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509449-D30D-4C83-BDEA-7CD3BE0F644B}"/>
              </a:ext>
            </a:extLst>
          </p:cNvPr>
          <p:cNvSpPr txBox="1"/>
          <p:nvPr/>
        </p:nvSpPr>
        <p:spPr>
          <a:xfrm>
            <a:off x="7487193" y="4596311"/>
            <a:ext cx="69712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географии в 6 классе по теме: "Биосфера – земная оболочка"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7FE69C-ABFC-4468-9C20-6517AD3283DE}"/>
              </a:ext>
            </a:extLst>
          </p:cNvPr>
          <p:cNvSpPr txBox="1"/>
          <p:nvPr/>
        </p:nvSpPr>
        <p:spPr>
          <a:xfrm>
            <a:off x="87083" y="5443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>
              <a:alpha val="80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2348389" y="3245525"/>
            <a:ext cx="62560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Введение в биосферу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348389" y="4273153"/>
            <a:ext cx="993350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Погрузимся в удивительный мир биосферы, где существует безграничное разнообразие живых организмов. Разберемся, как они взаимодействуют и поддерживают равновесие в природе.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74A878-2596-4B4D-A310-C194797CFCBB}"/>
              </a:ext>
            </a:extLst>
          </p:cNvPr>
          <p:cNvSpPr txBox="1"/>
          <p:nvPr/>
        </p:nvSpPr>
        <p:spPr>
          <a:xfrm>
            <a:off x="87083" y="5443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1323380"/>
            <a:ext cx="992886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Разнообразие живых организмов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389" y="2462093"/>
            <a:ext cx="3088958" cy="190904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348389" y="464879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Леса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348389" y="5129213"/>
            <a:ext cx="3088958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Огромное количество видов растений и животных обитает в тропических лесах, создавая невероятно богатую экосистему.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0602" y="2462093"/>
            <a:ext cx="3088958" cy="190904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770602" y="464879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Моря и океаны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770602" y="5129213"/>
            <a:ext cx="3088958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Коралловые рифы – удивительные среды, населенные разнообразными морскими животными и растениями.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2816" y="2462093"/>
            <a:ext cx="3089077" cy="1909167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192816" y="4648914"/>
            <a:ext cx="28270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Полярные регионы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192816" y="5129332"/>
            <a:ext cx="308907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Здесь обитают животные и растения, приспособленные к суровым условиям холодных регионов планеты.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CF221A-ECB8-4493-929B-4A2E37285177}"/>
              </a:ext>
            </a:extLst>
          </p:cNvPr>
          <p:cNvSpPr txBox="1"/>
          <p:nvPr/>
        </p:nvSpPr>
        <p:spPr>
          <a:xfrm>
            <a:off x="87083" y="5443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1621036"/>
            <a:ext cx="830580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Состав и границы биосферы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348389" y="2759750"/>
            <a:ext cx="4855726" cy="1990963"/>
          </a:xfrm>
          <a:prstGeom prst="roundRect">
            <a:avLst>
              <a:gd name="adj" fmla="val 3348"/>
            </a:avLst>
          </a:prstGeom>
          <a:solidFill>
            <a:srgbClr val="171542"/>
          </a:solidFill>
          <a:ln/>
        </p:spPr>
      </p:sp>
      <p:sp>
        <p:nvSpPr>
          <p:cNvPr id="6" name="Text 4"/>
          <p:cNvSpPr/>
          <p:nvPr/>
        </p:nvSpPr>
        <p:spPr>
          <a:xfrm>
            <a:off x="2570559" y="2981920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Тропосфера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570559" y="3462338"/>
            <a:ext cx="4411385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Нижний слой биосферы, в котором находятся все живые организмы и атмосфера.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7426285" y="2759750"/>
            <a:ext cx="4855726" cy="1990963"/>
          </a:xfrm>
          <a:prstGeom prst="roundRect">
            <a:avLst>
              <a:gd name="adj" fmla="val 3348"/>
            </a:avLst>
          </a:prstGeom>
          <a:solidFill>
            <a:srgbClr val="171542"/>
          </a:solidFill>
          <a:ln/>
        </p:spPr>
      </p:sp>
      <p:sp>
        <p:nvSpPr>
          <p:cNvPr id="9" name="Text 7"/>
          <p:cNvSpPr/>
          <p:nvPr/>
        </p:nvSpPr>
        <p:spPr>
          <a:xfrm>
            <a:off x="7648456" y="2981920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Литосфера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648456" y="3462338"/>
            <a:ext cx="441138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Верхняя часть биосферы, которая состоит из земной коры, гор и почвы.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2348389" y="4972883"/>
            <a:ext cx="4855726" cy="1635562"/>
          </a:xfrm>
          <a:prstGeom prst="roundRect">
            <a:avLst>
              <a:gd name="adj" fmla="val 4076"/>
            </a:avLst>
          </a:prstGeom>
          <a:solidFill>
            <a:srgbClr val="171542"/>
          </a:solidFill>
          <a:ln/>
        </p:spPr>
      </p:sp>
      <p:sp>
        <p:nvSpPr>
          <p:cNvPr id="12" name="Text 10"/>
          <p:cNvSpPr/>
          <p:nvPr/>
        </p:nvSpPr>
        <p:spPr>
          <a:xfrm>
            <a:off x="2570559" y="519505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Гидросфера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2570559" y="5675471"/>
            <a:ext cx="441138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Вода на планете – от рек и озер до океанов и льдов.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7426285" y="4972883"/>
            <a:ext cx="4855726" cy="1635562"/>
          </a:xfrm>
          <a:prstGeom prst="roundRect">
            <a:avLst>
              <a:gd name="adj" fmla="val 4076"/>
            </a:avLst>
          </a:prstGeom>
          <a:solidFill>
            <a:srgbClr val="171542"/>
          </a:solidFill>
          <a:ln/>
        </p:spPr>
      </p:sp>
      <p:sp>
        <p:nvSpPr>
          <p:cNvPr id="15" name="Text 13"/>
          <p:cNvSpPr/>
          <p:nvPr/>
        </p:nvSpPr>
        <p:spPr>
          <a:xfrm>
            <a:off x="7648456" y="519505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Биомасса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7648456" y="5675471"/>
            <a:ext cx="441138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Совокупная масса живых организмов в биосфере.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35A24A-479A-4B7E-B37C-1963E3F0DB8B}"/>
              </a:ext>
            </a:extLst>
          </p:cNvPr>
          <p:cNvSpPr txBox="1"/>
          <p:nvPr/>
        </p:nvSpPr>
        <p:spPr>
          <a:xfrm>
            <a:off x="87083" y="5443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712589"/>
            <a:ext cx="594360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Круговорот веществ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1152644" y="1740218"/>
            <a:ext cx="27742" cy="5776793"/>
          </a:xfrm>
          <a:prstGeom prst="rect">
            <a:avLst/>
          </a:prstGeom>
          <a:solidFill>
            <a:srgbClr val="8061FF"/>
          </a:solidFill>
          <a:ln/>
        </p:spPr>
      </p:sp>
      <p:sp>
        <p:nvSpPr>
          <p:cNvPr id="7" name="Shape 4"/>
          <p:cNvSpPr/>
          <p:nvPr/>
        </p:nvSpPr>
        <p:spPr>
          <a:xfrm>
            <a:off x="1416427" y="2149852"/>
            <a:ext cx="777597" cy="27742"/>
          </a:xfrm>
          <a:prstGeom prst="rect">
            <a:avLst/>
          </a:prstGeom>
          <a:solidFill>
            <a:srgbClr val="8061FF"/>
          </a:solidFill>
          <a:ln/>
        </p:spPr>
      </p:sp>
      <p:sp>
        <p:nvSpPr>
          <p:cNvPr id="8" name="Shape 5"/>
          <p:cNvSpPr/>
          <p:nvPr/>
        </p:nvSpPr>
        <p:spPr>
          <a:xfrm>
            <a:off x="916484" y="1913811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171542"/>
          </a:solidFill>
          <a:ln/>
        </p:spPr>
      </p:sp>
      <p:sp>
        <p:nvSpPr>
          <p:cNvPr id="9" name="Text 6"/>
          <p:cNvSpPr/>
          <p:nvPr/>
        </p:nvSpPr>
        <p:spPr>
          <a:xfrm>
            <a:off x="1101626" y="1955483"/>
            <a:ext cx="1295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2388513" y="196238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Фотосинтез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2388513" y="2442805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Растения используют солнечную энергию для превращения углекислого газа и воды в кислород и глюкозу.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1416427" y="4149507"/>
            <a:ext cx="777597" cy="27742"/>
          </a:xfrm>
          <a:prstGeom prst="rect">
            <a:avLst/>
          </a:prstGeom>
          <a:solidFill>
            <a:srgbClr val="8061FF"/>
          </a:solidFill>
          <a:ln/>
        </p:spPr>
      </p:sp>
      <p:sp>
        <p:nvSpPr>
          <p:cNvPr id="13" name="Shape 10"/>
          <p:cNvSpPr/>
          <p:nvPr/>
        </p:nvSpPr>
        <p:spPr>
          <a:xfrm>
            <a:off x="916484" y="3913465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171542"/>
          </a:solidFill>
          <a:ln/>
        </p:spPr>
      </p:sp>
      <p:sp>
        <p:nvSpPr>
          <p:cNvPr id="14" name="Text 11"/>
          <p:cNvSpPr/>
          <p:nvPr/>
        </p:nvSpPr>
        <p:spPr>
          <a:xfrm>
            <a:off x="1063526" y="3955137"/>
            <a:ext cx="2057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2388513" y="396204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Дыхание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2388513" y="4442460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Животные и растения используют кислород и сахара, чтобы получать энергию и выделять вещества.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1416427" y="6149161"/>
            <a:ext cx="777597" cy="27742"/>
          </a:xfrm>
          <a:prstGeom prst="rect">
            <a:avLst/>
          </a:prstGeom>
          <a:solidFill>
            <a:srgbClr val="8061FF"/>
          </a:solidFill>
          <a:ln/>
        </p:spPr>
      </p:sp>
      <p:sp>
        <p:nvSpPr>
          <p:cNvPr id="18" name="Shape 15"/>
          <p:cNvSpPr/>
          <p:nvPr/>
        </p:nvSpPr>
        <p:spPr>
          <a:xfrm>
            <a:off x="916484" y="5913120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171542"/>
          </a:solidFill>
          <a:ln/>
        </p:spPr>
      </p:sp>
      <p:sp>
        <p:nvSpPr>
          <p:cNvPr id="19" name="Text 16"/>
          <p:cNvSpPr/>
          <p:nvPr/>
        </p:nvSpPr>
        <p:spPr>
          <a:xfrm>
            <a:off x="1059716" y="5954792"/>
            <a:ext cx="2133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2388513" y="596169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Разложение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2388513" y="6442115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Микроорганизмы разлагают органические вещества, возвращая их в грунт и воздух.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CCF912-58BA-4B17-A5E9-28162CCC2D16}"/>
              </a:ext>
            </a:extLst>
          </p:cNvPr>
          <p:cNvSpPr txBox="1"/>
          <p:nvPr/>
        </p:nvSpPr>
        <p:spPr>
          <a:xfrm>
            <a:off x="87083" y="5443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3012281"/>
            <a:ext cx="81991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Взаимосвязи в экосистемах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348389" y="4150995"/>
            <a:ext cx="9933503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Узнаем, как зависимость и взаимодействие между живыми организмами в экосистемах поддерживают баланс и устойчивость нашей планеты. Рассмотрим роль хищников, травоядных, растений и микроорганизмов в различных экосистемах.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D29C3B-4935-45F4-A847-AACBD16F04D7}"/>
              </a:ext>
            </a:extLst>
          </p:cNvPr>
          <p:cNvSpPr txBox="1"/>
          <p:nvPr/>
        </p:nvSpPr>
        <p:spPr>
          <a:xfrm>
            <a:off x="87083" y="5443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319599" y="2542937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Значение биосферы для человека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319599" y="4264938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Определим, как источники пищи из биосферы, природные ресурсы и экосистемные услуги влияют на нашу жизнь и благосостояние. Рассмотрим важность сохранения и устойчивого использования биосферы для будущих поколений.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AF3403-7C1C-42BE-B114-2D49B622E70F}"/>
              </a:ext>
            </a:extLst>
          </p:cNvPr>
          <p:cNvSpPr txBox="1"/>
          <p:nvPr/>
        </p:nvSpPr>
        <p:spPr>
          <a:xfrm>
            <a:off x="87083" y="5443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2665095"/>
            <a:ext cx="11280525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Заключение: Биосфера в ежедневной жизни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348389" y="4498181"/>
            <a:ext cx="9933503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Разберемся, как наши повседневные действия и выборы могут оказывать влияние на биосферу и как мы можем внести свой вклад в сохранение ее разнообразия и устойчивости. Вместе мы можем изменить мир к лучшему!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E267B3-3DD9-440A-936F-6D052012915D}"/>
              </a:ext>
            </a:extLst>
          </p:cNvPr>
          <p:cNvSpPr txBox="1"/>
          <p:nvPr/>
        </p:nvSpPr>
        <p:spPr>
          <a:xfrm>
            <a:off x="87083" y="5443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394</Words>
  <Application>Microsoft Office PowerPoint</Application>
  <PresentationFormat>Произвольный</PresentationFormat>
  <Paragraphs>55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2023-12-14T11:36:57Z</dcterms:created>
  <dcterms:modified xsi:type="dcterms:W3CDTF">2023-12-14T11:41:43Z</dcterms:modified>
</cp:coreProperties>
</file>