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3923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13811">
            <a:solidFill>
              <a:srgbClr val="565151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976257" y="101984"/>
            <a:ext cx="8164286" cy="25771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4000" b="1" kern="0" spc="-157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Законы движения планет Солнечной системы - презентация для урока астрономии в 10 классе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319599" y="3839234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Добро пожаловать на наш урок астрономии в 10 классе! Сегодня мы погрузимся в увлекательный мир законов движения планет Солнечной системы.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93A8EC-A07D-4C23-A0E8-6371E4ECABA6}"/>
              </a:ext>
            </a:extLst>
          </p:cNvPr>
          <p:cNvSpPr txBox="1"/>
          <p:nvPr/>
        </p:nvSpPr>
        <p:spPr>
          <a:xfrm>
            <a:off x="5976256" y="5564774"/>
            <a:ext cx="81642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астрономии в 10 классе по теме: "Законы движения планет Солнечной системы"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2804CA-382B-4D3E-B5F3-38440DEC7190}"/>
              </a:ext>
            </a:extLst>
          </p:cNvPr>
          <p:cNvSpPr txBox="1"/>
          <p:nvPr/>
        </p:nvSpPr>
        <p:spPr>
          <a:xfrm>
            <a:off x="101610" y="6736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734616"/>
            <a:ext cx="9131737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Эллипс в орбитальных движениях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037993" y="1873329"/>
            <a:ext cx="10554414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Узнаем, почему планеты двигаются по эллиптическим орбитам вокруг Солнца и как эти эллипсы формируются.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2834045"/>
            <a:ext cx="3295888" cy="2036921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2037993" y="5148620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Форма орбит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2037993" y="5717977"/>
            <a:ext cx="3295888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Исследуем, какая форма является наиболее распространенной в орбитальных движениях планет.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2834045"/>
            <a:ext cx="3296007" cy="203704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667137" y="5148739"/>
            <a:ext cx="2442329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Закон Кеплера №1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5667137" y="5718096"/>
            <a:ext cx="329600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Определяем первый закон Кеплера и его связь с формой орбит.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2834045"/>
            <a:ext cx="3296007" cy="2037040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9296400" y="5148739"/>
            <a:ext cx="307883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Значение орбит планет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9"/>
          <p:cNvSpPr/>
          <p:nvPr/>
        </p:nvSpPr>
        <p:spPr>
          <a:xfrm>
            <a:off x="9296400" y="5718096"/>
            <a:ext cx="329600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Разбираемся, как форма орбит влияет на разные аспекты планетарных движений.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1EB7AE-3F69-49DE-9B67-7B55D9FF9BB3}"/>
              </a:ext>
            </a:extLst>
          </p:cNvPr>
          <p:cNvSpPr txBox="1"/>
          <p:nvPr/>
        </p:nvSpPr>
        <p:spPr>
          <a:xfrm>
            <a:off x="101610" y="6736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13811">
            <a:solidFill>
              <a:srgbClr val="565151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7749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037993" y="3388876"/>
            <a:ext cx="9206508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Законы Кеплера: Первый и второй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2037993" y="4416504"/>
            <a:ext cx="10554414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Мы углубимся в законы Кеплера и изучим их связь с эллиптическими орбитами планет.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2037993" y="519541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2209086" y="5237083"/>
            <a:ext cx="15775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2760107" y="5271730"/>
            <a:ext cx="2442329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Закон Кеплера №1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2760107" y="5841087"/>
            <a:ext cx="444400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Каждая планета Солнечной системы движется по эллипсу, в одном из фокусов которого находится Солнце.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7426285" y="519541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7578328" y="5237083"/>
            <a:ext cx="19585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8148399" y="5271730"/>
            <a:ext cx="2480429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Закон Кеплера №2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8148399" y="5841087"/>
            <a:ext cx="4444008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Каждая планета движется в плоскости, проходящей через центр Солнца, причём за равные промежутки времени радиус-вектор, соединяющий Солнце и планету, описывает собой равные площади.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7225DE-DA07-418E-AC4E-10132726F841}"/>
              </a:ext>
            </a:extLst>
          </p:cNvPr>
          <p:cNvSpPr txBox="1"/>
          <p:nvPr/>
        </p:nvSpPr>
        <p:spPr>
          <a:xfrm>
            <a:off x="101610" y="6736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11668">
            <a:solidFill>
              <a:srgbClr val="565151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339816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869525" y="2856190"/>
            <a:ext cx="6899315" cy="5848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606"/>
              </a:lnSpc>
              <a:buNone/>
            </a:pPr>
            <a:r>
              <a:rPr lang="en-US" sz="3685" b="1" kern="0" spc="-111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Законы Кеплера: Третий закон</a:t>
            </a:r>
            <a:endParaRPr lang="en-US" sz="36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2869525" y="3721775"/>
            <a:ext cx="8891349" cy="5988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58"/>
              </a:lnSpc>
              <a:buNone/>
            </a:pPr>
            <a:r>
              <a:rPr lang="en-US" sz="1474" kern="0" spc="-29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Погрузимся в третий закон Кеплера и найдем его связь с периодом обращения планет вокруг Солнца.</a:t>
            </a:r>
            <a:endParaRPr lang="en-US" sz="14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3131582" y="4531162"/>
            <a:ext cx="37386" cy="3182064"/>
          </a:xfrm>
          <a:prstGeom prst="rect">
            <a:avLst/>
          </a:prstGeom>
          <a:solidFill>
            <a:srgbClr val="140099"/>
          </a:solidFill>
          <a:ln/>
        </p:spPr>
      </p:sp>
      <p:sp>
        <p:nvSpPr>
          <p:cNvPr id="8" name="Shape 5"/>
          <p:cNvSpPr/>
          <p:nvPr/>
        </p:nvSpPr>
        <p:spPr>
          <a:xfrm>
            <a:off x="3360837" y="4869180"/>
            <a:ext cx="655082" cy="37386"/>
          </a:xfrm>
          <a:prstGeom prst="rect">
            <a:avLst/>
          </a:prstGeom>
          <a:solidFill>
            <a:srgbClr val="140099"/>
          </a:solidFill>
          <a:ln/>
        </p:spPr>
      </p:sp>
      <p:sp>
        <p:nvSpPr>
          <p:cNvPr id="9" name="Shape 6"/>
          <p:cNvSpPr/>
          <p:nvPr/>
        </p:nvSpPr>
        <p:spPr>
          <a:xfrm>
            <a:off x="2939713" y="4677370"/>
            <a:ext cx="421124" cy="421124"/>
          </a:xfrm>
          <a:prstGeom prst="roundRect">
            <a:avLst>
              <a:gd name="adj" fmla="val 20002"/>
            </a:avLst>
          </a:prstGeom>
          <a:solidFill>
            <a:srgbClr val="110080"/>
          </a:solidFill>
          <a:ln w="11668">
            <a:solidFill>
              <a:srgbClr val="140099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085802" y="4712494"/>
            <a:ext cx="128826" cy="3508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64"/>
              </a:lnSpc>
              <a:buNone/>
            </a:pPr>
            <a:r>
              <a:rPr lang="en-US" sz="2211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1</a:t>
            </a:r>
            <a:endParaRPr lang="en-US" sz="22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4179808" y="4718328"/>
            <a:ext cx="2128004" cy="29241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03"/>
              </a:lnSpc>
              <a:buNone/>
            </a:pPr>
            <a:r>
              <a:rPr lang="en-US" sz="1842" b="1" kern="0" spc="-5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Закон Кеплера №3</a:t>
            </a:r>
            <a:endParaRPr lang="en-US" sz="184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4179808" y="5197912"/>
            <a:ext cx="7581067" cy="5988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58"/>
              </a:lnSpc>
              <a:buNone/>
            </a:pPr>
            <a:r>
              <a:rPr lang="en-US" sz="1474" kern="0" spc="-29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Квадраты периодов обращения планет вокруг Солнца относятся, как кубы больших полуосей орбит планет.</a:t>
            </a:r>
            <a:endParaRPr lang="en-US" sz="14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3360837" y="6553795"/>
            <a:ext cx="655082" cy="37386"/>
          </a:xfrm>
          <a:prstGeom prst="rect">
            <a:avLst/>
          </a:prstGeom>
          <a:solidFill>
            <a:srgbClr val="140099"/>
          </a:solidFill>
          <a:ln/>
        </p:spPr>
      </p:sp>
      <p:sp>
        <p:nvSpPr>
          <p:cNvPr id="14" name="Shape 11"/>
          <p:cNvSpPr/>
          <p:nvPr/>
        </p:nvSpPr>
        <p:spPr>
          <a:xfrm>
            <a:off x="2939713" y="6361986"/>
            <a:ext cx="421124" cy="421124"/>
          </a:xfrm>
          <a:prstGeom prst="roundRect">
            <a:avLst>
              <a:gd name="adj" fmla="val 20002"/>
            </a:avLst>
          </a:prstGeom>
          <a:solidFill>
            <a:srgbClr val="110080"/>
          </a:solidFill>
          <a:ln w="11668">
            <a:solidFill>
              <a:srgbClr val="140099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3066752" y="6397109"/>
            <a:ext cx="166926" cy="3508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64"/>
              </a:lnSpc>
              <a:buNone/>
            </a:pPr>
            <a:r>
              <a:rPr lang="en-US" sz="2211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2</a:t>
            </a:r>
            <a:endParaRPr lang="en-US" sz="22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4179808" y="6402943"/>
            <a:ext cx="2940606" cy="29241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03"/>
              </a:lnSpc>
              <a:buNone/>
            </a:pPr>
            <a:r>
              <a:rPr lang="en-US" sz="1842" b="1" kern="0" spc="-5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Значение третьего закона</a:t>
            </a:r>
            <a:endParaRPr lang="en-US" sz="184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4179808" y="6882527"/>
            <a:ext cx="7581067" cy="5988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58"/>
              </a:lnSpc>
              <a:buNone/>
            </a:pPr>
            <a:r>
              <a:rPr lang="en-US" sz="1474" kern="0" spc="-29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Рассмотрим практические применения третьего закона Кеплера и его значение для изучения планетарных систем.</a:t>
            </a:r>
            <a:endParaRPr lang="en-US" sz="14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012E90-79AC-462C-AEE9-29FCE2F4D84A}"/>
              </a:ext>
            </a:extLst>
          </p:cNvPr>
          <p:cNvSpPr txBox="1"/>
          <p:nvPr/>
        </p:nvSpPr>
        <p:spPr>
          <a:xfrm>
            <a:off x="101610" y="6736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13811">
            <a:solidFill>
              <a:srgbClr val="565151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90799" y="910233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Применение законов: Ограничения и интерпретация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4490799" y="2632234"/>
            <a:ext cx="93064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Изучим ограничения в применении законов Кеплера и возможности их интерпретации в контексте наших наблюдений.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4490799" y="3592949"/>
            <a:ext cx="9306401" cy="1752124"/>
          </a:xfrm>
          <a:prstGeom prst="roundRect">
            <a:avLst>
              <a:gd name="adj" fmla="val 5707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726781" y="382893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Ограничения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4726781" y="4398288"/>
            <a:ext cx="883443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Узнаем о факторах, которые могут повлиять на точность и применимость законов Кеплера в разных ситуациях.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4490799" y="5567243"/>
            <a:ext cx="9306401" cy="1752124"/>
          </a:xfrm>
          <a:prstGeom prst="roundRect">
            <a:avLst>
              <a:gd name="adj" fmla="val 5707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4726781" y="580322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Интерпретация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4726781" y="6372582"/>
            <a:ext cx="883443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Рассмотрим различные способы интерпретации и применения законов Кеплера для лучшего понимания планетарных движений.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731138-19E4-4CAC-A957-DA9F605874D4}"/>
              </a:ext>
            </a:extLst>
          </p:cNvPr>
          <p:cNvSpPr txBox="1"/>
          <p:nvPr/>
        </p:nvSpPr>
        <p:spPr>
          <a:xfrm>
            <a:off x="101610" y="6736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747236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Рефлексия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037993" y="1885950"/>
            <a:ext cx="10554414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Завершим наш урок, обобщив полученные знания об орбитальных движениях планет в Солнечной системе и важности законов Кеплера.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710" y="2846665"/>
            <a:ext cx="5554980" cy="3433167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6204228" y="6557486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Рефлексия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2037993" y="7126843"/>
            <a:ext cx="10554414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Подводим итоги и размышляем о том, что мы узнали о движении планет.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0E68E3-312D-4086-A03D-7F6F168EDB38}"/>
              </a:ext>
            </a:extLst>
          </p:cNvPr>
          <p:cNvSpPr txBox="1"/>
          <p:nvPr/>
        </p:nvSpPr>
        <p:spPr>
          <a:xfrm>
            <a:off x="101610" y="6736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13811">
            <a:solidFill>
              <a:srgbClr val="565151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7749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037993" y="4634270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Заключение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2037993" y="5661898"/>
            <a:ext cx="10554414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Закрепим ключевые моменты нашего урока и вдохновимся к новым открытиям и исследованиям Вселенной.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46DF31-0893-402F-9470-8D3CD1A40DE9}"/>
              </a:ext>
            </a:extLst>
          </p:cNvPr>
          <p:cNvSpPr txBox="1"/>
          <p:nvPr/>
        </p:nvSpPr>
        <p:spPr>
          <a:xfrm>
            <a:off x="101610" y="6736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395</Words>
  <Application>Microsoft Office PowerPoint</Application>
  <PresentationFormat>Произвольный</PresentationFormat>
  <Paragraphs>55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2023-11-17T10:54:39Z</dcterms:created>
  <dcterms:modified xsi:type="dcterms:W3CDTF">2023-11-17T11:38:14Z</dcterms:modified>
</cp:coreProperties>
</file>