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-77185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kern="0" spc="-157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на Земле - урок географии в 5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75566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Узнайте о роли солнечного света в нашей жизни, его распределение по Земле, влияние на смену дня и ночи, сезоны года и окружающую природу.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B169D-3A83-4692-9861-F13E5B87BDC8}"/>
              </a:ext>
            </a:extLst>
          </p:cNvPr>
          <p:cNvSpPr txBox="1"/>
          <p:nvPr/>
        </p:nvSpPr>
        <p:spPr>
          <a:xfrm>
            <a:off x="489856" y="4155130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"Солнечный свет на Земле"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79282-A260-4A92-9C08-DB40B031FB06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548884"/>
            <a:ext cx="482977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Солнце и его роль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8611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09086" y="290286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293751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Источник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Солнце является основным источником энергии для Земли и всех ее живых 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28611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78328" y="2902863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2937510"/>
            <a:ext cx="32983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Установление дня и ночи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Движение Земли вокруг Солнца определяет смену дня и ночи на нашей планете.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86226" y="5010507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4720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Влияние на погоду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60107" y="561451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Солнце нагревает атмосферу и океаны, вызывая циркуляцию воздуха и формирование погодных явлений.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66898" y="5010507"/>
            <a:ext cx="21871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4042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Питание растений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8399" y="5614511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Фотосинтез позволяет растениям превращать солнечный свет в энергию, необходимую для их роста и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EB938A-E3A4-453A-9C54-BABFB59A8E13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4914"/>
            <a:ext cx="677191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Земля в солнечном свете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Земной шар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освещает Земной шар, обеспечивая видимость и создавая игру света и теней.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23211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Полярное сияние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 влиянием солнечного ветра и магнитных полей Земли, солнечный свет может вызывать полярное сияние на высоких широтах.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Восход и закат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Самые красивые моменты, когда солнечный свет проникает сквозь атмосферу при восходе и закате.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2E76D-CE20-4F88-A747-D2F22EDA1ED0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004417"/>
            <a:ext cx="78939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Распределение света и тепла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25421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Экватор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892868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падает прямо на экватор, поэтому здесь он максимально интенсивен, обеспечивая тепло и сильное солнце круглый год.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25421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Полюса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892868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 полюсах солнечный свет падает под углом, что вызывает сезонные изменения в освещении и температуре.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254216"/>
            <a:ext cx="301001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Тропики и широты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892868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на тропиках и широтах падает под разными углами, создавая разнообразие климатических поясов.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9E01B-9FA4-4EFB-AE05-348E134EF087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712589"/>
            <a:ext cx="46102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Смена дня и ночи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5176" y="1955483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46113" y="1962388"/>
            <a:ext cx="31314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Восход и утренний свет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Солнце поднимается над горизонтом, освещая мир своим утренним светом и начиная новый день.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6126" y="3955137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046113" y="3962043"/>
            <a:ext cx="32381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Полдень и яркое солнце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Солнце достигает наивысшей точки на небосводе, освещая мир своим ярким светом в полдень.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22316" y="5954792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0461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Закат и сумерки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Солнце опускается за горизонт, заполняя небо красками заката и погружая мир в сумерки и ночь.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9BF181-45D5-440D-B679-834BF628AFAE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778788"/>
            <a:ext cx="53388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Смена сезонов года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1917502"/>
            <a:ext cx="44410" cy="5533192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318802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09109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6321" y="2132767"/>
            <a:ext cx="157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7258" y="21396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Весна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7258" y="2709029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и тепло возрождают природу после зимы, привносят новую жизнь и рост растений.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7631" y="3429655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201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7271" y="3243620"/>
            <a:ext cx="1958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871198" y="32505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Лето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37993" y="3819882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Интенсивность солнечного света достигает своего пика, создавая жаркое и солнечное время года.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5172" y="4620875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3931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3461" y="4434840"/>
            <a:ext cx="2034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7258" y="44417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7258" y="5011103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становится мягче, цвета природы меняются, а дни становятся короче.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287631" y="5771971"/>
            <a:ext cx="777597" cy="44410"/>
          </a:xfrm>
          <a:prstGeom prst="rect">
            <a:avLst/>
          </a:prstGeom>
          <a:solidFill>
            <a:srgbClr val="140099"/>
          </a:solidFill>
          <a:ln/>
        </p:spPr>
      </p:sp>
      <p:sp>
        <p:nvSpPr>
          <p:cNvPr id="22" name="Shape 20"/>
          <p:cNvSpPr/>
          <p:nvPr/>
        </p:nvSpPr>
        <p:spPr>
          <a:xfrm>
            <a:off x="7065228" y="554426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05841" y="5585936"/>
            <a:ext cx="21871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3871198" y="559284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Зима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037993" y="6162199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ослабевает, создавая холодное время года с короткими днями и длительными ночами.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F72857-C9F7-46DB-BB70-43DBB3F325E5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525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971431"/>
            <a:ext cx="100467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Влияние света на природу и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3461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Фотосинтез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291548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основа для процесса фотосинтеза, при котором зеленые растения превращают его в питательные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110145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3461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Витамин 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62267" y="2915483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необходим для синтеза витамина D в организме человека, способствующего здоровью костей и иммунной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310169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Влияние на настроение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73975" y="5600581"/>
            <a:ext cx="46941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может повысить настроение и снизить уровень стресса, способствуя общему благополучию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2462927"/>
          </a:xfrm>
          <a:prstGeom prst="roundRect">
            <a:avLst>
              <a:gd name="adj" fmla="val 4060"/>
            </a:avLst>
          </a:prstGeom>
          <a:solidFill>
            <a:srgbClr val="110080"/>
          </a:solidFill>
          <a:ln w="13811">
            <a:solidFill>
              <a:srgbClr val="1400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Цвета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2267" y="560058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5E0D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Солнечный свет создает игру цветов в природе, делая ее красивой и удивительной.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DDF3B-0B18-4074-8433-89BEBB06A46A}"/>
              </a:ext>
            </a:extLst>
          </p:cNvPr>
          <p:cNvSpPr txBox="1"/>
          <p:nvPr/>
        </p:nvSpPr>
        <p:spPr>
          <a:xfrm>
            <a:off x="12823372" y="6531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505</Words>
  <Application>Microsoft Office PowerPoint</Application>
  <PresentationFormat>Произвольный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2023-11-08T10:29:41Z</dcterms:created>
  <dcterms:modified xsi:type="dcterms:W3CDTF">2023-11-08T10:33:50Z</dcterms:modified>
</cp:coreProperties>
</file>