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2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2143" y="-127260"/>
            <a:ext cx="8556171" cy="2683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Растительный и животный мир Земли - презентация для урока географии в 7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43933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увлекательное путешествие в богатое и удивительное разнообразие растительного и животного мира нашей планеты. Эта презентация поможет вам лучше понять огромные сокровища, которыми природа нас окружает.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FF62-F4D0-4100-B815-05C45D362C4F}"/>
              </a:ext>
            </a:extLst>
          </p:cNvPr>
          <p:cNvSpPr txBox="1"/>
          <p:nvPr/>
        </p:nvSpPr>
        <p:spPr>
          <a:xfrm>
            <a:off x="344551" y="4464971"/>
            <a:ext cx="8454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"Растительный и животный мир Земли"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736B1-049F-4C9A-9494-B1B70A674D26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72069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 в биоразнообразие: Определение и роль в природе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442698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Что такое биоразнообразие и почему оно является невероятно важным для нашей планеты? Узнаем, как разнообразие живых организмов помогает поддерживать экологическую равновесие и как мы можем его сохранить.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08CFC-498A-4AFF-92AC-7A2028A2ACFF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373511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Богатства растительного мира: Знакомство с флорой и её значениями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789884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 огромных лесных массивов до крошечных горных лугов – растительный мир удивительно разнообразен. Разберемся, какие растения нас окружают, и почему они являются такими важными для нашего жизненного пространства.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4C4F5-894C-4402-886F-BB451E082503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317909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Мир животных: Фауна и её взаимосвязь с природными условиями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4845368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Океаны, джунгли, пустыни и саванны – наша планета населена невероятным разнообразием животных. Узнаем, как разные виды приспосабливаются к своим естественным средам обитания и взаимодействуют друг с другом.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7213C-A6AA-4FC2-86FB-0956DF6E1F44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026325"/>
            <a:ext cx="9933503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Адаптации в дикой природе: Как растения и животные приспосабливаются к окружающей среде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5137071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Интересные факты о том, как растения и животные приспосабливаются к экстремальным условиям: от ледниковых областей до пустынь. Узнаем, как они выживают и процветают в самых непредсказуемых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413F-A0EC-43C8-94E1-0FD63B2CED4D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026325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Географические особенности: Различия флоры и фауны на материках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513707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Поразительное разнообразие живых организмов на разных материках. Узнаем о уникальных видовых сообществах в Африке, Азии, Европе, и других регионах. Рассмотрим факторы, влияющие на их формирование.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3E3DD-5204-406C-B945-226D4EF48CB7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317909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География в защите природы: Как географические знания помогают в решении экологических проблем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4845368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Узнаем, как географические исследования и знания помогают нам разрабатывать стратегии охраны и устойчивого использования биоразнообразия, а также справиться с глобальными экологическими вызовами.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7B11-B5CE-42A2-89D6-013AF00C4230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373511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Спасаем виды от исчезновения: Роль человека в сохранении биоразнообразия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789884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Узнаем, какие меры принимаются по всему миру, чтобы предотвратить исчезновение видов и сохранить биоразнообразие нашей планеты. Роль каждого из нас также имеет большое значение для сохранения этого ценного наследия.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32136-962F-43DE-92E6-A8A04EFE0CCB}"/>
              </a:ext>
            </a:extLst>
          </p:cNvPr>
          <p:cNvSpPr txBox="1"/>
          <p:nvPr/>
        </p:nvSpPr>
        <p:spPr>
          <a:xfrm>
            <a:off x="12834258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397</Words>
  <Application>Microsoft Office PowerPoint</Application>
  <PresentationFormat>Произвольный</PresentationFormat>
  <Paragraphs>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2023-11-10T10:27:58Z</dcterms:created>
  <dcterms:modified xsi:type="dcterms:W3CDTF">2023-11-10T10:32:35Z</dcterms:modified>
</cp:coreProperties>
</file>