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59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7970"/>
            <a:ext cx="7477601" cy="2430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000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Профессия: токарь - профориентационный урок для школьников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279562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Добро пожаловать на профориентационный урок о профессии "токарь"! Мы расскажем вам о важной роли токаря в промышленности и возможностях, которые она предлагает. Давайте начнем!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4C6FF-FF23-485A-B3D9-FB02494F60F9}"/>
              </a:ext>
            </a:extLst>
          </p:cNvPr>
          <p:cNvSpPr txBox="1"/>
          <p:nvPr/>
        </p:nvSpPr>
        <p:spPr>
          <a:xfrm>
            <a:off x="660440" y="4484476"/>
            <a:ext cx="8066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12. Профориентационное занятие «Россия инженерная: узнаю достижения страны в области инженерного дела» (машиностроение, транспорт, строительство)»</a:t>
            </a: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"Профессия: токарь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22F74-0DF0-4ADD-9EA7-8FCB789E662F}"/>
              </a:ext>
            </a:extLst>
          </p:cNvPr>
          <p:cNvSpPr txBox="1"/>
          <p:nvPr/>
        </p:nvSpPr>
        <p:spPr>
          <a:xfrm>
            <a:off x="12815681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4634270"/>
            <a:ext cx="93040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Общие факты о профессии "токарь"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5661898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Токарь - специалист, работающий на токарном станке. Он создает детали и изделия, точно обрабатывая металл. Точность и внимательность - вот главные качества токаря.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211B8-3459-4FF5-A117-E89B2C19883D}"/>
              </a:ext>
            </a:extLst>
          </p:cNvPr>
          <p:cNvSpPr txBox="1"/>
          <p:nvPr/>
        </p:nvSpPr>
        <p:spPr>
          <a:xfrm>
            <a:off x="12815681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54293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История развития профессии "токарь"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426493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Профессия "токарь" имеет богатую историю, начиная с древних времен. С течением времени, технологии развивались и токари смогли создавать более сложные детали и машины. Сегодня токарь - это важн</a:t>
            </a:r>
            <a:r>
              <a:rPr lang="ru-RU" sz="1750" dirty="0" err="1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ое</a:t>
            </a: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 звено в промышленности.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15D5AE-0400-4F2B-9F96-4B588EBA7E32}"/>
              </a:ext>
            </a:extLst>
          </p:cNvPr>
          <p:cNvSpPr txBox="1"/>
          <p:nvPr/>
        </p:nvSpPr>
        <p:spPr>
          <a:xfrm>
            <a:off x="12815681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2093119"/>
            <a:ext cx="85267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Плюсы и минусы данной работы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3120747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726781" y="335672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Преимущества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726781" y="3926086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Стабильная работа и хороший заработок.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490799" y="4739640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726781" y="49756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Испытания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726781" y="5544979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Физически тяжелая работа и возможность получения травм.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9414FB-B973-4ADC-A869-ED6CB8CED786}"/>
              </a:ext>
            </a:extLst>
          </p:cNvPr>
          <p:cNvSpPr txBox="1"/>
          <p:nvPr/>
        </p:nvSpPr>
        <p:spPr>
          <a:xfrm>
            <a:off x="12815681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868448"/>
            <a:ext cx="88696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Список профессий в </a:t>
            </a:r>
            <a:r>
              <a:rPr lang="en-US" sz="4374" dirty="0" err="1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этой</a:t>
            </a: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 отрасли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93394" y="2896076"/>
            <a:ext cx="101990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Токарь-универсал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393394" y="3340298"/>
            <a:ext cx="101990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Токарь по металлу 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393394" y="3784521"/>
            <a:ext cx="101990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Токарь по дереву 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393394" y="4228743"/>
            <a:ext cx="101990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Токарь-карусельщик 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393394" y="4672965"/>
            <a:ext cx="101990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Токарь-револьверщик 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2393394" y="5117187"/>
            <a:ext cx="101990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Токарь-шлифовщик 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393394" y="5561409"/>
            <a:ext cx="101990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Токарь-винторезщик 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393394" y="6005632"/>
            <a:ext cx="101990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Токарь-расточник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9A11B-4E4C-4565-88D4-12F4FEBFF8F1}"/>
              </a:ext>
            </a:extLst>
          </p:cNvPr>
          <p:cNvSpPr txBox="1"/>
          <p:nvPr/>
        </p:nvSpPr>
        <p:spPr>
          <a:xfrm>
            <a:off x="12815681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77796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Качества, которые помогут в специальности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037993" y="367355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38375" y="3715226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60107" y="374987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Точность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760107" y="4319230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Токарю необходимо быть внимательным и точно следовать инструкциям, чтобы создать качественные детали.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630228" y="367355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96320" y="3715226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52342" y="3749873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Техническое мышление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352342" y="4666417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Понимание работы станков и умение применять различные инструменты.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9222462" y="367355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384744" y="3715226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944576" y="3749873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Коммуникабельность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944576" y="4666417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Умение работать в команде и сотрудничать с коллегами.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46F9E2-088E-4DA5-9BF6-A99437302774}"/>
              </a:ext>
            </a:extLst>
          </p:cNvPr>
          <p:cNvSpPr txBox="1"/>
          <p:nvPr/>
        </p:nvSpPr>
        <p:spPr>
          <a:xfrm>
            <a:off x="12815681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0239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6585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389948" y="2520672"/>
            <a:ext cx="7850386" cy="10327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067"/>
              </a:lnSpc>
              <a:buNone/>
            </a:pPr>
            <a:r>
              <a:rPr lang="en-US" sz="3253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Возможности для развития карьеры и подведение итогов</a:t>
            </a:r>
            <a:endParaRPr lang="en-US" sz="32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298650" y="3801308"/>
            <a:ext cx="32980" cy="3258979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7" name="Shape 4"/>
          <p:cNvSpPr/>
          <p:nvPr/>
        </p:nvSpPr>
        <p:spPr>
          <a:xfrm>
            <a:off x="7500997" y="4099739"/>
            <a:ext cx="578406" cy="32980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8" name="Shape 5"/>
          <p:cNvSpPr/>
          <p:nvPr/>
        </p:nvSpPr>
        <p:spPr>
          <a:xfrm>
            <a:off x="7129165" y="3930372"/>
            <a:ext cx="371832" cy="371832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0239">
            <a:solidFill>
              <a:srgbClr val="BFD9D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276921" y="3961328"/>
            <a:ext cx="76200" cy="3098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40"/>
              </a:lnSpc>
              <a:buNone/>
            </a:pPr>
            <a:r>
              <a:rPr lang="en-US" sz="1952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19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224004" y="3966567"/>
            <a:ext cx="2606040" cy="2581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33"/>
              </a:lnSpc>
              <a:buNone/>
            </a:pPr>
            <a:r>
              <a:rPr lang="en-US" sz="162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Повышение квалификации</a:t>
            </a:r>
            <a:endParaRPr lang="en-US" sz="16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224004" y="4389953"/>
            <a:ext cx="3016329" cy="7929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82"/>
              </a:lnSpc>
              <a:buNone/>
            </a:pPr>
            <a:r>
              <a:rPr lang="en-US" sz="1301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Прохождение курсов и мастер-классов, чтобы развиваться в профессии.</a:t>
            </a:r>
            <a:endParaRPr lang="en-US" sz="13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550759" y="4926032"/>
            <a:ext cx="578406" cy="32980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3" name="Shape 10"/>
          <p:cNvSpPr/>
          <p:nvPr/>
        </p:nvSpPr>
        <p:spPr>
          <a:xfrm>
            <a:off x="7129165" y="4756666"/>
            <a:ext cx="371832" cy="371832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0239">
            <a:solidFill>
              <a:srgbClr val="BFD9D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250251" y="4787622"/>
            <a:ext cx="129540" cy="3098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40"/>
              </a:lnSpc>
              <a:buNone/>
            </a:pPr>
            <a:r>
              <a:rPr lang="en-US" sz="1952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19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753451" y="4792861"/>
            <a:ext cx="1652707" cy="2581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033"/>
              </a:lnSpc>
              <a:buNone/>
            </a:pPr>
            <a:r>
              <a:rPr lang="en-US" sz="162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Стать мастером</a:t>
            </a:r>
            <a:endParaRPr lang="en-US" sz="16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389948" y="5216247"/>
            <a:ext cx="3016210" cy="7929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082"/>
              </a:lnSpc>
              <a:buNone/>
            </a:pPr>
            <a:r>
              <a:rPr lang="en-US" sz="1301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Получение опыта и навыков, чтобы пройти путь от ученика до мастера своего дела.</a:t>
            </a:r>
            <a:endParaRPr lang="en-US" sz="13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500997" y="5811857"/>
            <a:ext cx="578406" cy="32980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8" name="Shape 15"/>
          <p:cNvSpPr/>
          <p:nvPr/>
        </p:nvSpPr>
        <p:spPr>
          <a:xfrm>
            <a:off x="7129165" y="5642491"/>
            <a:ext cx="371832" cy="371832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0239">
            <a:solidFill>
              <a:srgbClr val="BFD9D3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250251" y="5673447"/>
            <a:ext cx="129540" cy="3098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40"/>
              </a:lnSpc>
              <a:buNone/>
            </a:pPr>
            <a:r>
              <a:rPr lang="en-US" sz="1952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19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224004" y="5678686"/>
            <a:ext cx="2369820" cy="2581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33"/>
              </a:lnSpc>
              <a:buNone/>
            </a:pPr>
            <a:r>
              <a:rPr lang="en-US" sz="162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Организовать свое дело</a:t>
            </a:r>
            <a:endParaRPr lang="en-US" sz="16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224004" y="6102072"/>
            <a:ext cx="3016329" cy="7929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82"/>
              </a:lnSpc>
              <a:buNone/>
            </a:pPr>
            <a:r>
              <a:rPr lang="en-US" sz="1301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Открыть собственное производство или стать владельцем токарной мастерской.</a:t>
            </a:r>
            <a:endParaRPr lang="en-US" sz="13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3389948" y="7246144"/>
            <a:ext cx="7850386" cy="5286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2"/>
              </a:lnSpc>
              <a:buNone/>
            </a:pPr>
            <a:r>
              <a:rPr lang="en-US" sz="1301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Мы рассмотрели ключевые аспекты профессии "токарь". Надеемся, что вам понравилось и получили полезную информацию!</a:t>
            </a:r>
            <a:endParaRPr lang="en-US" sz="13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CDFF80-6269-4BB0-B7F5-84ED56E9DAFC}"/>
              </a:ext>
            </a:extLst>
          </p:cNvPr>
          <p:cNvSpPr txBox="1"/>
          <p:nvPr/>
        </p:nvSpPr>
        <p:spPr>
          <a:xfrm>
            <a:off x="12815681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355</Words>
  <Application>Microsoft Office PowerPoint</Application>
  <PresentationFormat>Произвольный</PresentationFormat>
  <Paragraphs>59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2023-11-07T12:05:21Z</dcterms:created>
  <dcterms:modified xsi:type="dcterms:W3CDTF">2023-11-07T12:11:09Z</dcterms:modified>
</cp:coreProperties>
</file>