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87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12867"/>
            <a:ext cx="7477601" cy="25541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000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Развитие представлений о строении мира - урок астрономии в 10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2696236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Добро пожаловать на урок астрономии в 10 классе! Сегодня мы углубимся в историю развития представлений о строении мира и познакомимся с разными моделями и теориями.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F22C9-F3FB-4271-B2E5-FC40E40F0AD2}"/>
              </a:ext>
            </a:extLst>
          </p:cNvPr>
          <p:cNvSpPr txBox="1"/>
          <p:nvPr/>
        </p:nvSpPr>
        <p:spPr>
          <a:xfrm>
            <a:off x="489856" y="4467160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"Развитие представлений о строении мира"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CB899-2C1A-4169-908A-138F51870044}"/>
              </a:ext>
            </a:extLst>
          </p:cNvPr>
          <p:cNvSpPr txBox="1"/>
          <p:nvPr/>
        </p:nvSpPr>
        <p:spPr>
          <a:xfrm>
            <a:off x="1284514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624376" y="4634270"/>
            <a:ext cx="71932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Система мира Аристотеля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624376" y="5661898"/>
            <a:ext cx="93816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Узнаем о первой системе мира, предложенной Аристотелем. Опишем её основные принципы и ограничения.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7FA63-B9FE-46FC-8B4A-56C4A589B34D}"/>
              </a:ext>
            </a:extLst>
          </p:cNvPr>
          <p:cNvSpPr txBox="1"/>
          <p:nvPr/>
        </p:nvSpPr>
        <p:spPr>
          <a:xfrm>
            <a:off x="1284514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89833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Геоцентрическая система мира Птолемея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4620339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Рассмотрим геоцентрическую модель мира от Птолемея и объясним, почему она доминировала в течение столетий.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6EEAA-3270-47C9-A14F-2DFB2866CFF7}"/>
              </a:ext>
            </a:extLst>
          </p:cNvPr>
          <p:cNvSpPr txBox="1"/>
          <p:nvPr/>
        </p:nvSpPr>
        <p:spPr>
          <a:xfrm>
            <a:off x="1284514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Гелиоцентрическая модель мира Коперника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Узнаем о революционной гелиоцентрической модели мира, предложенной Коперником, и её влиянии на наше понимание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7A684-136F-49D0-B628-40A74A9E4EF5}"/>
              </a:ext>
            </a:extLst>
          </p:cNvPr>
          <p:cNvSpPr txBox="1"/>
          <p:nvPr/>
        </p:nvSpPr>
        <p:spPr>
          <a:xfrm>
            <a:off x="1284514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551152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Подтверждение гелиоцентрической системы мира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4967526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Исследуем развитие наблюдательной астрономии и как это подтвердило гелиоцентрическую модель мира.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3EAE8-F273-4D38-9F4E-07499FFC09D6}"/>
              </a:ext>
            </a:extLst>
          </p:cNvPr>
          <p:cNvSpPr txBox="1"/>
          <p:nvPr/>
        </p:nvSpPr>
        <p:spPr>
          <a:xfrm>
            <a:off x="1284514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89833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Основные теории и модели мира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4620339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Познакомимся с другими основными теориями и моделями мира, включая модель Кеплера и теорию относительности Эйнштейна.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734E7-63F6-47E2-91CE-9B1B3E65E759}"/>
              </a:ext>
            </a:extLst>
          </p:cNvPr>
          <p:cNvSpPr txBox="1"/>
          <p:nvPr/>
        </p:nvSpPr>
        <p:spPr>
          <a:xfrm>
            <a:off x="1284514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551152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История развития представлений о строении мира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4967526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Подведём итоги и рассмотрим краткую историю развития представлений о строении мира, от древности до современности.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3C47-2157-461C-8E18-6BA2048C43C8}"/>
              </a:ext>
            </a:extLst>
          </p:cNvPr>
          <p:cNvSpPr txBox="1"/>
          <p:nvPr/>
        </p:nvSpPr>
        <p:spPr>
          <a:xfrm>
            <a:off x="12845145" y="653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3067883"/>
            <a:ext cx="71247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Заключение и рефлексия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Завершим наш урок, сделаем выводы и проведём короткую рефлексию о том, как представления о строении мира сформировались и эволюционировали.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94EE4-AF7C-45A1-A30E-2636F90DA63B}"/>
              </a:ext>
            </a:extLst>
          </p:cNvPr>
          <p:cNvSpPr txBox="1"/>
          <p:nvPr/>
        </p:nvSpPr>
        <p:spPr>
          <a:xfrm>
            <a:off x="12852421" y="326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248</Words>
  <Application>Microsoft Office PowerPoint</Application>
  <PresentationFormat>Произвольный</PresentationFormat>
  <Paragraphs>35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2023-11-06T09:38:36Z</dcterms:created>
  <dcterms:modified xsi:type="dcterms:W3CDTF">2023-11-06T09:43:33Z</dcterms:modified>
</cp:coreProperties>
</file>