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5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39617"/>
            <a:ext cx="7477601" cy="25402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Понятие о природном территориальном комплексе (ПТК)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2584436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 этом уроке географии в 8 классе мы познакомимся с понятием Природного территориального комплекса (ПТК) и его основными компонентами.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E8755-658F-4372-9A5F-310C1EC19FF1}"/>
              </a:ext>
            </a:extLst>
          </p:cNvPr>
          <p:cNvSpPr txBox="1"/>
          <p:nvPr/>
        </p:nvSpPr>
        <p:spPr>
          <a:xfrm>
            <a:off x="5807528" y="4016813"/>
            <a:ext cx="8501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8 классе по теме: "Понятие о природном территориальном комплексе (ПТК)"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C9123-B909-4554-9A20-EE6ACA75D67F}"/>
              </a:ext>
            </a:extLst>
          </p:cNvPr>
          <p:cNvSpPr txBox="1"/>
          <p:nvPr/>
        </p:nvSpPr>
        <p:spPr>
          <a:xfrm>
            <a:off x="97969" y="761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72069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Что такое </a:t>
            </a:r>
            <a:r>
              <a:rPr lang="ru-RU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</a:t>
            </a: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риродный территориальный комплекс (ПТК)?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442698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ПТК - это уникальное явление, объединяющее природные компоненты, такие как ландшафт, климат, гидрологические системы и биологическое разнообразие. Он представляет собой сложную систему, в которой все компоненты взаимосвязаны и влияют на друг друга.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67C9-5D60-47B7-AEF9-178C3E384119}"/>
              </a:ext>
            </a:extLst>
          </p:cNvPr>
          <p:cNvSpPr txBox="1"/>
          <p:nvPr/>
        </p:nvSpPr>
        <p:spPr>
          <a:xfrm>
            <a:off x="97969" y="761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57338"/>
            <a:ext cx="50292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Компоненты ПТК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807137"/>
            <a:ext cx="223206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Ландшафты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445788"/>
            <a:ext cx="22320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Разнообразие ландшафтов - от дальневосточных лесов до степей и горных массивов.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819650" y="2807137"/>
            <a:ext cx="223206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Климат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819650" y="3445788"/>
            <a:ext cx="22320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Разные климатические зоны, от арктического до субтропического.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601307" y="2807137"/>
            <a:ext cx="2232065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Водные системы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01307" y="3862268"/>
            <a:ext cx="22320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Множество рек, озер и водохранилищ, образующих гидрологическую сеть.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382964" y="2807137"/>
            <a:ext cx="2232065" cy="16659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Биологическое разнообразие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382964" y="4695230"/>
            <a:ext cx="22320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Множество видов растений и животных, в том числе редких и исчезающих.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94FCD-7875-4BD6-AC73-A18B43539D65}"/>
              </a:ext>
            </a:extLst>
          </p:cNvPr>
          <p:cNvSpPr txBox="1"/>
          <p:nvPr/>
        </p:nvSpPr>
        <p:spPr>
          <a:xfrm>
            <a:off x="97969" y="761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5429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Классификация и Комплексность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2649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ПТК могут быть классифицированы по разным признакам, включая климатические условия, геологическую структуру и наличие уникальных экосистем. Кроме того, они характеризуются высокой степенью комплексности, где каждый компонент влияет на другие.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8919E-F32C-4017-B054-9F3C167E02E0}"/>
              </a:ext>
            </a:extLst>
          </p:cNvPr>
          <p:cNvSpPr txBox="1"/>
          <p:nvPr/>
        </p:nvSpPr>
        <p:spPr>
          <a:xfrm>
            <a:off x="97969" y="761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261348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Уровни ПТК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46257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7" name="Text 4"/>
          <p:cNvSpPr/>
          <p:nvPr/>
        </p:nvSpPr>
        <p:spPr>
          <a:xfrm>
            <a:off x="1014532" y="2504242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2538889"/>
            <a:ext cx="2575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Местный уровень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10824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Небольшие территории с определенными особенностями и уникальным биоразнообразием.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33199" y="421481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1" name="Text 8"/>
          <p:cNvSpPr/>
          <p:nvPr/>
        </p:nvSpPr>
        <p:spPr>
          <a:xfrm>
            <a:off x="991672" y="4256484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555313" y="4291132"/>
            <a:ext cx="3345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Региональный уровень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555313" y="4860488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Большие территории, объединяющие несколько местных ПТК.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61165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5" name="Text 12"/>
          <p:cNvSpPr/>
          <p:nvPr/>
        </p:nvSpPr>
        <p:spPr>
          <a:xfrm>
            <a:off x="991672" y="5653326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5687973"/>
            <a:ext cx="2971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Глобальный уровень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257330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ПТК, охватывающие большие территории, включающие в себя различные регионы или даже страны.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ABD1B8-D307-44F8-AB78-30E67DB763B3}"/>
              </a:ext>
            </a:extLst>
          </p:cNvPr>
          <p:cNvSpPr txBox="1"/>
          <p:nvPr/>
        </p:nvSpPr>
        <p:spPr>
          <a:xfrm>
            <a:off x="97969" y="761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12589"/>
            <a:ext cx="55854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Взаимосвязи в ПТК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9" name="Text 6"/>
          <p:cNvSpPr/>
          <p:nvPr/>
        </p:nvSpPr>
        <p:spPr>
          <a:xfrm>
            <a:off x="1097816" y="1955483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88513" y="1962388"/>
            <a:ext cx="4084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Экологические взаимосвязи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3885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Взаимодействие различных видов, обеспечивающее баланс в природных системах.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4" name="Text 11"/>
          <p:cNvSpPr/>
          <p:nvPr/>
        </p:nvSpPr>
        <p:spPr>
          <a:xfrm>
            <a:off x="1074956" y="395513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88513" y="3962043"/>
            <a:ext cx="4244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Географические взаимосвязи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3885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Связи между разными ПТК, такие как транспортные и коммуникационные 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9" name="Text 16"/>
          <p:cNvSpPr/>
          <p:nvPr/>
        </p:nvSpPr>
        <p:spPr>
          <a:xfrm>
            <a:off x="1074956" y="595479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388513" y="5961698"/>
            <a:ext cx="4191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Экономические взаимосвязи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3885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Использование ресурсов ПТК для различных видов деятельности, таких как сельское хозяйство и туризм.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D70D7-D9D0-4DBF-9AA0-E6D543368A38}"/>
              </a:ext>
            </a:extLst>
          </p:cNvPr>
          <p:cNvSpPr txBox="1"/>
          <p:nvPr/>
        </p:nvSpPr>
        <p:spPr>
          <a:xfrm>
            <a:off x="97969" y="761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70315"/>
            <a:ext cx="55626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Типы ПТК в России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9029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23604"/>
            <a:ext cx="29032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Озерные комплексы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592961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Например, озеро Байкал, самое глубокое озеро в мире и уникальный экосистема.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9029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23723"/>
            <a:ext cx="2750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Лесные комплексы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593080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Например, тайга, один из крупнейших лесных комплексов на планете.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9029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23723"/>
            <a:ext cx="2918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Степные комплексы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593080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Например, степь, с ее характерными растительными и животными видами.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519BB-7D66-4436-B76C-54421B7EEDD3}"/>
              </a:ext>
            </a:extLst>
          </p:cNvPr>
          <p:cNvSpPr txBox="1"/>
          <p:nvPr/>
        </p:nvSpPr>
        <p:spPr>
          <a:xfrm>
            <a:off x="97969" y="761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293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441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Изменения ПТК в пространстве и времени</a:t>
            </a:r>
            <a:endParaRPr lang="en-US" sz="4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37735" y="2202537"/>
            <a:ext cx="41910" cy="5453539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7" name="Shape 4"/>
          <p:cNvSpPr/>
          <p:nvPr/>
        </p:nvSpPr>
        <p:spPr>
          <a:xfrm>
            <a:off x="4994672" y="2581394"/>
            <a:ext cx="734139" cy="419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8" name="Shape 5"/>
          <p:cNvSpPr/>
          <p:nvPr/>
        </p:nvSpPr>
        <p:spPr>
          <a:xfrm>
            <a:off x="4522708" y="2366367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9" name="Text 6"/>
          <p:cNvSpPr/>
          <p:nvPr/>
        </p:nvSpPr>
        <p:spPr>
          <a:xfrm>
            <a:off x="4693920" y="2405658"/>
            <a:ext cx="12954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12406" y="2412206"/>
            <a:ext cx="310896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Природные изменения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12406" y="2949535"/>
            <a:ext cx="7931468" cy="335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Изменение климата, расширение или сужение географических областей.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994672" y="4469130"/>
            <a:ext cx="734139" cy="419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3" name="Shape 10"/>
          <p:cNvSpPr/>
          <p:nvPr/>
        </p:nvSpPr>
        <p:spPr>
          <a:xfrm>
            <a:off x="4522708" y="4254103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4" name="Text 11"/>
          <p:cNvSpPr/>
          <p:nvPr/>
        </p:nvSpPr>
        <p:spPr>
          <a:xfrm>
            <a:off x="4671060" y="4293394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912406" y="4299942"/>
            <a:ext cx="368808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Антропогенные изменения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912406" y="4837271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Вмешательство человека, такое как индустриализация и развитие инфраструктуры.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4994672" y="6356866"/>
            <a:ext cx="734139" cy="419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8" name="Shape 15"/>
          <p:cNvSpPr/>
          <p:nvPr/>
        </p:nvSpPr>
        <p:spPr>
          <a:xfrm>
            <a:off x="4522708" y="6141839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9" name="Text 16"/>
          <p:cNvSpPr/>
          <p:nvPr/>
        </p:nvSpPr>
        <p:spPr>
          <a:xfrm>
            <a:off x="4674870" y="6181130"/>
            <a:ext cx="16764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912406" y="6187678"/>
            <a:ext cx="275082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476FD6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Регулятивные меры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912406" y="6725007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Принятые меры для сохранения и защиты ПТК, такие как национальные парки и заповедники.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143397-3B17-48C0-A708-3C60D007134D}"/>
              </a:ext>
            </a:extLst>
          </p:cNvPr>
          <p:cNvSpPr txBox="1"/>
          <p:nvPr/>
        </p:nvSpPr>
        <p:spPr>
          <a:xfrm>
            <a:off x="97969" y="761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423</Words>
  <Application>Microsoft Office PowerPoint</Application>
  <PresentationFormat>Произвольный</PresentationFormat>
  <Paragraphs>71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2023-11-23T13:47:57Z</dcterms:created>
  <dcterms:modified xsi:type="dcterms:W3CDTF">2023-11-23T13:52:38Z</dcterms:modified>
</cp:coreProperties>
</file>