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473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319599" y="-32827"/>
            <a:ext cx="7477601" cy="27771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4374"/>
              </a:lnSpc>
              <a:buNone/>
            </a:pPr>
            <a:r>
              <a:rPr lang="en-US" sz="3499" b="1" kern="0" spc="-105" dirty="0">
                <a:solidFill>
                  <a:srgbClr val="00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Океаны Земли. Особенности природы Тихого и Северного Ледовитого океанов - презентация для урока географии в 7 классе</a:t>
            </a:r>
            <a:endParaRPr lang="en-US" sz="34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319599" y="2994218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Добро пожаловать на презентацию об океанах Земли! Узнаем об удивительных особенностях Тихого океана и Северного Ледовитого океана, а также о важности изучения океанов для будущих поколений.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E8E124-60BC-4D55-A230-8F66F49CAA90}"/>
              </a:ext>
            </a:extLst>
          </p:cNvPr>
          <p:cNvSpPr txBox="1"/>
          <p:nvPr/>
        </p:nvSpPr>
        <p:spPr>
          <a:xfrm>
            <a:off x="5830951" y="4664619"/>
            <a:ext cx="84548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географии в 7 классе по теме: "Океаны Земли. Особенности природы Тихого и Северного Ледовитого океанов"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9CD0C5-F200-416C-9BC9-FB74AAF1C34E}"/>
              </a:ext>
            </a:extLst>
          </p:cNvPr>
          <p:cNvSpPr txBox="1"/>
          <p:nvPr/>
        </p:nvSpPr>
        <p:spPr>
          <a:xfrm>
            <a:off x="112647" y="6531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1726525"/>
            <a:ext cx="745486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Особенности Тихого океана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037993" y="3038832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206347" y="3080504"/>
            <a:ext cx="1632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760107" y="3115151"/>
            <a:ext cx="245066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Большая площадь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2760107" y="3684508"/>
            <a:ext cx="444400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Тихий океан - крупнейший океан планеты, занимающий около трети ее поверхности.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7426285" y="3038832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7575590" y="3080504"/>
            <a:ext cx="2013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8148399" y="3115151"/>
            <a:ext cx="314741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Разнообразие островов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8148399" y="3684508"/>
            <a:ext cx="444400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В Тихом океане расположено множество островов, включая Гавайи и Таити.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2037993" y="479107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2183487" y="4832747"/>
            <a:ext cx="20895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2760107" y="4867394"/>
            <a:ext cx="342792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Богатство морской жизни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2760107" y="5436751"/>
            <a:ext cx="444400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Тихий океан является домом для множества видов рыб, морских млекопитающих и коралловых рифов.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7426285" y="479107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7564160" y="4832747"/>
            <a:ext cx="22419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4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8148399" y="4867394"/>
            <a:ext cx="267021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Циклоны и тайфуны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8148399" y="5436751"/>
            <a:ext cx="444400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Тихий океан известен своими сильными циклонами и тайфунами, которые иногда возникают в этом регионе.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471CBA-81D3-4843-811F-63E92A734983}"/>
              </a:ext>
            </a:extLst>
          </p:cNvPr>
          <p:cNvSpPr txBox="1"/>
          <p:nvPr/>
        </p:nvSpPr>
        <p:spPr>
          <a:xfrm>
            <a:off x="112647" y="6531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867727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Особенности Северного Ледовитого океана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2700814"/>
            <a:ext cx="3295888" cy="203692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501538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00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Ледовые горы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037993" y="5584746"/>
            <a:ext cx="3295888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Северный Ледовитый океан покрыт гигантскими ледовыми горами, создающими потрясающую природную красоту.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2700814"/>
            <a:ext cx="3296007" cy="203704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5015508"/>
            <a:ext cx="2442329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00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Уникальная фауна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667137" y="5584865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Северный Ледовитый океан - дом для множества видов животных, включая белых медведей и тюленей.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2700814"/>
            <a:ext cx="3296007" cy="203704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5015508"/>
            <a:ext cx="229064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00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Северное сияние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296400" y="5584865"/>
            <a:ext cx="329600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Один из самых известных аттракционов Северного Ледовитого океана - невероятное явление Северного Сияния.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29D507-75D3-434E-B314-29AFB9AC733B}"/>
              </a:ext>
            </a:extLst>
          </p:cNvPr>
          <p:cNvSpPr txBox="1"/>
          <p:nvPr/>
        </p:nvSpPr>
        <p:spPr>
          <a:xfrm>
            <a:off x="112647" y="6531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712589"/>
            <a:ext cx="8971717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Хозяйственное освоение океанов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1144310" y="1740218"/>
            <a:ext cx="44410" cy="5776793"/>
          </a:xfrm>
          <a:prstGeom prst="rect">
            <a:avLst/>
          </a:prstGeom>
          <a:solidFill>
            <a:srgbClr val="B5B7E3"/>
          </a:solidFill>
          <a:ln/>
        </p:spPr>
      </p:sp>
      <p:sp>
        <p:nvSpPr>
          <p:cNvPr id="7" name="Shape 4"/>
          <p:cNvSpPr/>
          <p:nvPr/>
        </p:nvSpPr>
        <p:spPr>
          <a:xfrm>
            <a:off x="1416427" y="2141518"/>
            <a:ext cx="777597" cy="44410"/>
          </a:xfrm>
          <a:prstGeom prst="rect">
            <a:avLst/>
          </a:prstGeom>
          <a:solidFill>
            <a:srgbClr val="B5B7E3"/>
          </a:solidFill>
          <a:ln/>
        </p:spPr>
      </p:sp>
      <p:sp>
        <p:nvSpPr>
          <p:cNvPr id="8" name="Shape 5"/>
          <p:cNvSpPr/>
          <p:nvPr/>
        </p:nvSpPr>
        <p:spPr>
          <a:xfrm>
            <a:off x="916484" y="191381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084838" y="1955483"/>
            <a:ext cx="1632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2388513" y="196238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Рыболовство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2388513" y="2531745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Люди десятилетиями полагались на океаны для получения пищи, особенно через промышленное рыболовство.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1416427" y="4141172"/>
            <a:ext cx="777597" cy="44410"/>
          </a:xfrm>
          <a:prstGeom prst="rect">
            <a:avLst/>
          </a:prstGeom>
          <a:solidFill>
            <a:srgbClr val="B5B7E3"/>
          </a:solidFill>
          <a:ln/>
        </p:spPr>
      </p:sp>
      <p:sp>
        <p:nvSpPr>
          <p:cNvPr id="13" name="Shape 10"/>
          <p:cNvSpPr/>
          <p:nvPr/>
        </p:nvSpPr>
        <p:spPr>
          <a:xfrm>
            <a:off x="916484" y="391346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1065788" y="3955137"/>
            <a:ext cx="2013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2388513" y="396204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Нефтедобыча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2388513" y="4531400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Океаны предоставляют огромные ресурсы нефти и газа, и добыча этих ресурсов имеет большое экономическое значение.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1416427" y="6140827"/>
            <a:ext cx="777597" cy="44410"/>
          </a:xfrm>
          <a:prstGeom prst="rect">
            <a:avLst/>
          </a:prstGeom>
          <a:solidFill>
            <a:srgbClr val="B5B7E3"/>
          </a:solidFill>
          <a:ln/>
        </p:spPr>
      </p:sp>
      <p:sp>
        <p:nvSpPr>
          <p:cNvPr id="18" name="Shape 15"/>
          <p:cNvSpPr/>
          <p:nvPr/>
        </p:nvSpPr>
        <p:spPr>
          <a:xfrm>
            <a:off x="916484" y="591312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1061978" y="5954792"/>
            <a:ext cx="20895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2388513" y="5961698"/>
            <a:ext cx="262449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Морские перевозки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2388513" y="6531054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Океаны играют важную роль в международной торговле, обеспечивая морским путем перевозку грузов по всему миру.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4CD8AF-7925-481E-A231-5ECA180FC55E}"/>
              </a:ext>
            </a:extLst>
          </p:cNvPr>
          <p:cNvSpPr txBox="1"/>
          <p:nvPr/>
        </p:nvSpPr>
        <p:spPr>
          <a:xfrm>
            <a:off x="112647" y="6531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1862"/>
          </a:xfrm>
          <a:prstGeom prst="rect">
            <a:avLst/>
          </a:prstGeom>
          <a:solidFill>
            <a:srgbClr val="FFFFFF"/>
          </a:solidFill>
          <a:ln w="12859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72583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427208" y="3138488"/>
            <a:ext cx="9775984" cy="12861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064"/>
              </a:lnSpc>
              <a:buNone/>
            </a:pPr>
            <a:r>
              <a:rPr lang="en-US" sz="4051" b="1" kern="0" spc="-122" dirty="0">
                <a:solidFill>
                  <a:srgbClr val="00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Современные виды деятельности людей в океанах</a:t>
            </a:r>
            <a:endParaRPr lang="en-US" sz="405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2427208" y="4733211"/>
            <a:ext cx="3121462" cy="2932748"/>
          </a:xfrm>
          <a:prstGeom prst="roundRect">
            <a:avLst>
              <a:gd name="adj" fmla="val 3158"/>
            </a:avLst>
          </a:prstGeom>
          <a:solidFill>
            <a:srgbClr val="DADBF1"/>
          </a:solidFill>
          <a:ln w="12859">
            <a:solidFill>
              <a:srgbClr val="B5B7E3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2645807" y="4951809"/>
            <a:ext cx="2057995" cy="3215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32"/>
              </a:lnSpc>
              <a:buNone/>
            </a:pPr>
            <a:r>
              <a:rPr lang="en-US" sz="2026" b="1" kern="0" spc="-61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Исследования</a:t>
            </a:r>
            <a:endParaRPr lang="en-US" sz="202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2645807" y="5479137"/>
            <a:ext cx="2684264" cy="16466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93"/>
              </a:lnSpc>
              <a:buNone/>
            </a:pPr>
            <a:r>
              <a:rPr lang="en-US" sz="1621" kern="0" spc="-32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Ученые и исследователи продолжают изучать океаны, расширяя наши знания о морской жизни и изменении климата.</a:t>
            </a:r>
            <a:endParaRPr lang="en-US" sz="162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5754410" y="4733211"/>
            <a:ext cx="3121462" cy="2932748"/>
          </a:xfrm>
          <a:prstGeom prst="roundRect">
            <a:avLst>
              <a:gd name="adj" fmla="val 3158"/>
            </a:avLst>
          </a:prstGeom>
          <a:solidFill>
            <a:srgbClr val="DADBF1"/>
          </a:solidFill>
          <a:ln w="12859">
            <a:solidFill>
              <a:srgbClr val="B5B7E3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973008" y="4951809"/>
            <a:ext cx="2057995" cy="3215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32"/>
              </a:lnSpc>
              <a:buNone/>
            </a:pPr>
            <a:r>
              <a:rPr lang="en-US" sz="2026" b="1" kern="0" spc="-61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Туризм</a:t>
            </a:r>
            <a:endParaRPr lang="en-US" sz="202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973008" y="5479137"/>
            <a:ext cx="2684264" cy="16466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93"/>
              </a:lnSpc>
              <a:buNone/>
            </a:pPr>
            <a:r>
              <a:rPr lang="en-US" sz="1621" kern="0" spc="-32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Морские курорты, круизы и подводное плавание становятся все более популярными формами отдыха.</a:t>
            </a:r>
            <a:endParaRPr lang="en-US" sz="162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9081611" y="4733211"/>
            <a:ext cx="3121462" cy="2932748"/>
          </a:xfrm>
          <a:prstGeom prst="roundRect">
            <a:avLst>
              <a:gd name="adj" fmla="val 3158"/>
            </a:avLst>
          </a:prstGeom>
          <a:solidFill>
            <a:srgbClr val="DADBF1"/>
          </a:solidFill>
          <a:ln w="12859">
            <a:solidFill>
              <a:srgbClr val="B5B7E3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9300210" y="4951809"/>
            <a:ext cx="2684264" cy="6431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32"/>
              </a:lnSpc>
              <a:buNone/>
            </a:pPr>
            <a:r>
              <a:rPr lang="en-US" sz="2026" b="1" kern="0" spc="-61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Охрана окружающей среды</a:t>
            </a:r>
            <a:endParaRPr lang="en-US" sz="202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9300210" y="5800725"/>
            <a:ext cx="2684264" cy="16466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93"/>
              </a:lnSpc>
              <a:buNone/>
            </a:pPr>
            <a:r>
              <a:rPr lang="en-US" sz="1621" kern="0" spc="-32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Множество организаций борется за сохранение океанов и их экосистемы от загрязнения и разрушений.</a:t>
            </a:r>
            <a:endParaRPr lang="en-US" sz="162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F60A26-60E8-4462-8025-6E354A5E74BA}"/>
              </a:ext>
            </a:extLst>
          </p:cNvPr>
          <p:cNvSpPr txBox="1"/>
          <p:nvPr/>
        </p:nvSpPr>
        <p:spPr>
          <a:xfrm>
            <a:off x="112647" y="6531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083707"/>
            <a:ext cx="9238417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Экологические проблемы океанов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833199" y="228492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001554" y="2326600"/>
            <a:ext cx="1632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555313" y="2361248"/>
            <a:ext cx="318551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Загрязнение пластиком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555313" y="2930604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Одной из серьезных проблем является загрязнение океанов пластиковыми отходами, наносящими вред животным и экосистемам.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833199" y="403717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82504" y="4078843"/>
            <a:ext cx="2013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1555313" y="4113490"/>
            <a:ext cx="334482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Увеличение уровня воды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1555313" y="4682847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Из-за глобального потепления уровень океанов повышается, что представляет угрозу береговым линиям и островам.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833199" y="5789414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978694" y="5831086"/>
            <a:ext cx="20895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1555313" y="5865733"/>
            <a:ext cx="436161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Переглобализация рыболовства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1555313" y="6435090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Промышленное рыболовство приводит к переглобализации рыболовных зон, что угрожает местным сообществам и рыбным ресурсам.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17B156-09C1-4627-8342-0F7BA4346124}"/>
              </a:ext>
            </a:extLst>
          </p:cNvPr>
          <p:cNvSpPr txBox="1"/>
          <p:nvPr/>
        </p:nvSpPr>
        <p:spPr>
          <a:xfrm>
            <a:off x="112647" y="6531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825460"/>
            <a:ext cx="1008006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Актуальные вопросы и исследования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7293054" y="1964174"/>
            <a:ext cx="44410" cy="5439966"/>
          </a:xfrm>
          <a:prstGeom prst="rect">
            <a:avLst/>
          </a:prstGeom>
          <a:solidFill>
            <a:srgbClr val="B5B7E3"/>
          </a:solidFill>
          <a:ln/>
        </p:spPr>
      </p:sp>
      <p:sp>
        <p:nvSpPr>
          <p:cNvPr id="6" name="Shape 4"/>
          <p:cNvSpPr/>
          <p:nvPr/>
        </p:nvSpPr>
        <p:spPr>
          <a:xfrm>
            <a:off x="7565172" y="2365474"/>
            <a:ext cx="777597" cy="44410"/>
          </a:xfrm>
          <a:prstGeom prst="rect">
            <a:avLst/>
          </a:prstGeom>
          <a:solidFill>
            <a:srgbClr val="B5B7E3"/>
          </a:solidFill>
          <a:ln/>
        </p:spPr>
      </p:sp>
      <p:sp>
        <p:nvSpPr>
          <p:cNvPr id="7" name="Shape 5"/>
          <p:cNvSpPr/>
          <p:nvPr/>
        </p:nvSpPr>
        <p:spPr>
          <a:xfrm>
            <a:off x="7065228" y="2137767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7233583" y="2179439"/>
            <a:ext cx="1632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8537258" y="2186345"/>
            <a:ext cx="263211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Изменение климата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8537258" y="2755702"/>
            <a:ext cx="405515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Исследования океанов помогают понять влияние изменения климата на морскую жизнь и прогнозировать будущие изменения.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6287631" y="3476327"/>
            <a:ext cx="777597" cy="44410"/>
          </a:xfrm>
          <a:prstGeom prst="rect">
            <a:avLst/>
          </a:prstGeom>
          <a:solidFill>
            <a:srgbClr val="B5B7E3"/>
          </a:solidFill>
          <a:ln/>
        </p:spPr>
      </p:sp>
      <p:sp>
        <p:nvSpPr>
          <p:cNvPr id="12" name="Shape 10"/>
          <p:cNvSpPr/>
          <p:nvPr/>
        </p:nvSpPr>
        <p:spPr>
          <a:xfrm>
            <a:off x="7065228" y="324862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7214533" y="3290292"/>
            <a:ext cx="2013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2037993" y="3297198"/>
            <a:ext cx="40551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Сохранение природных резерватов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2037993" y="4213741"/>
            <a:ext cx="405515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Создание морских заповедников помогает защитить уязвимые морские экосистемы и их обитателей.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7565172" y="5022949"/>
            <a:ext cx="777597" cy="44410"/>
          </a:xfrm>
          <a:prstGeom prst="rect">
            <a:avLst/>
          </a:prstGeom>
          <a:solidFill>
            <a:srgbClr val="B5B7E3"/>
          </a:solidFill>
          <a:ln/>
        </p:spPr>
      </p:sp>
      <p:sp>
        <p:nvSpPr>
          <p:cNvPr id="17" name="Shape 15"/>
          <p:cNvSpPr/>
          <p:nvPr/>
        </p:nvSpPr>
        <p:spPr>
          <a:xfrm>
            <a:off x="7065228" y="4795242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7210723" y="4836914"/>
            <a:ext cx="20895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8537258" y="4843820"/>
            <a:ext cx="40551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Эксплуатация морской энергии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8537258" y="5760363"/>
            <a:ext cx="405515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Исследования в области морской энергетики помогают найти экологически чистые источники энергии для будущего.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ACF888-2295-48B8-857F-3F577D7BA67B}"/>
              </a:ext>
            </a:extLst>
          </p:cNvPr>
          <p:cNvSpPr txBox="1"/>
          <p:nvPr/>
        </p:nvSpPr>
        <p:spPr>
          <a:xfrm>
            <a:off x="112647" y="6531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2373511"/>
            <a:ext cx="7477601" cy="2083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Заключение: Важность изучения океанов для нас и будущих поколений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833199" y="4789884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Океаны играют критическую роль в нашей жизни и будущем планеты. Изучение океанов поможет нам лучше понять и сохранить их уникальные экосистемы и ценные ресурсы для будущих поколений.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1F83D5-3E4B-439B-AD7B-82353128A257}"/>
              </a:ext>
            </a:extLst>
          </p:cNvPr>
          <p:cNvSpPr txBox="1"/>
          <p:nvPr/>
        </p:nvSpPr>
        <p:spPr>
          <a:xfrm>
            <a:off x="112647" y="6531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510</Words>
  <Application>Microsoft Office PowerPoint</Application>
  <PresentationFormat>Произвольный</PresentationFormat>
  <Paragraphs>80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2023-11-22T11:55:01Z</dcterms:created>
  <dcterms:modified xsi:type="dcterms:W3CDTF">2023-11-22T11:59:41Z</dcterms:modified>
</cp:coreProperties>
</file>