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41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0743" y="-21346"/>
            <a:ext cx="8164286" cy="3417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Научно-техническая революция - презентация для урока географии в 10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920285" y="349603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Научно-техническая революция - это процесс, который привел к резкому увеличению научных и технических знаний, что привнесло революционные изменения в различные области жизни и деятельности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7F14C-530D-43B1-B367-C1E1E9235877}"/>
              </a:ext>
            </a:extLst>
          </p:cNvPr>
          <p:cNvSpPr txBox="1"/>
          <p:nvPr/>
        </p:nvSpPr>
        <p:spPr>
          <a:xfrm>
            <a:off x="715514" y="5319984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"Научно-техническая революция"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B71ED-4498-48A7-AE08-228B0881B038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2898338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такое научно-техническая революция?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4620339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Научно-техническая революция - это период интенсивного развития науки, технологий и промышленности, который приводит к существенным изменениям в обществе и экономике.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91134-4EB7-4426-8936-E1D74DC373CC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877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39465" y="2425303"/>
            <a:ext cx="7951351" cy="993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13"/>
              </a:lnSpc>
              <a:buNone/>
            </a:pPr>
            <a:r>
              <a:rPr lang="en-US" sz="313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Основные этапы научно-технической революции</a:t>
            </a:r>
            <a:endParaRPr lang="en-US" sz="31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542228" y="3657481"/>
            <a:ext cx="71557" cy="413444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3756839" y="3924717"/>
            <a:ext cx="556498" cy="71557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3399056" y="3781663"/>
            <a:ext cx="357783" cy="357783"/>
          </a:xfrm>
          <a:prstGeom prst="roundRect">
            <a:avLst>
              <a:gd name="adj" fmla="val 26669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3535978" y="3811429"/>
            <a:ext cx="83820" cy="298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8"/>
              </a:lnSpc>
              <a:buNone/>
            </a:pPr>
            <a:r>
              <a:rPr lang="en-US" sz="18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1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452580" y="3816429"/>
            <a:ext cx="1844040" cy="2484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7"/>
              </a:lnSpc>
              <a:buNone/>
            </a:pPr>
            <a:r>
              <a:rPr lang="en-US" sz="156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Первые открытия</a:t>
            </a:r>
            <a:endParaRPr lang="en-US" sz="15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452580" y="4223861"/>
            <a:ext cx="6838236" cy="2544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4"/>
              </a:lnSpc>
              <a:buNone/>
            </a:pPr>
            <a:r>
              <a:rPr lang="en-US" sz="125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Изобретение паровой машины и развитие текстильной промышленности.</a:t>
            </a:r>
            <a:endParaRPr lang="en-US" sz="1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3756839" y="5355848"/>
            <a:ext cx="556498" cy="71557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3399056" y="5212794"/>
            <a:ext cx="357783" cy="357783"/>
          </a:xfrm>
          <a:prstGeom prst="roundRect">
            <a:avLst>
              <a:gd name="adj" fmla="val 26669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3509308" y="5242560"/>
            <a:ext cx="137160" cy="298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8"/>
              </a:lnSpc>
              <a:buNone/>
            </a:pPr>
            <a:r>
              <a:rPr lang="en-US" sz="18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1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452580" y="5247561"/>
            <a:ext cx="2979420" cy="2484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7"/>
              </a:lnSpc>
              <a:buNone/>
            </a:pPr>
            <a:r>
              <a:rPr lang="en-US" sz="156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Индустриальная революция</a:t>
            </a:r>
            <a:endParaRPr lang="en-US" sz="15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452580" y="5654993"/>
            <a:ext cx="6838236" cy="2544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4"/>
              </a:lnSpc>
              <a:buNone/>
            </a:pPr>
            <a:r>
              <a:rPr lang="en-US" sz="125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Массовое производство, железные дороги и развитие машин и оборудования.</a:t>
            </a:r>
            <a:endParaRPr lang="en-US" sz="1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3756839" y="6786979"/>
            <a:ext cx="556498" cy="71557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8" name="Shape 14"/>
          <p:cNvSpPr/>
          <p:nvPr/>
        </p:nvSpPr>
        <p:spPr>
          <a:xfrm>
            <a:off x="3399056" y="6643926"/>
            <a:ext cx="357783" cy="357783"/>
          </a:xfrm>
          <a:prstGeom prst="roundRect">
            <a:avLst>
              <a:gd name="adj" fmla="val 26669"/>
            </a:avLst>
          </a:prstGeom>
          <a:solidFill>
            <a:srgbClr val="EEEFF5"/>
          </a:solidFill>
          <a:ln/>
        </p:spPr>
      </p:sp>
      <p:sp>
        <p:nvSpPr>
          <p:cNvPr id="19" name="Text 15"/>
          <p:cNvSpPr/>
          <p:nvPr/>
        </p:nvSpPr>
        <p:spPr>
          <a:xfrm>
            <a:off x="3513118" y="6673691"/>
            <a:ext cx="129540" cy="298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8"/>
              </a:lnSpc>
              <a:buNone/>
            </a:pPr>
            <a:r>
              <a:rPr lang="en-US" sz="18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1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4452580" y="6678692"/>
            <a:ext cx="3116580" cy="2484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7"/>
              </a:lnSpc>
              <a:buNone/>
            </a:pPr>
            <a:r>
              <a:rPr lang="en-US" sz="156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Информационная революция</a:t>
            </a:r>
            <a:endParaRPr lang="en-US" sz="15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4452580" y="7086124"/>
            <a:ext cx="6838236" cy="2544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4"/>
              </a:lnSpc>
              <a:buNone/>
            </a:pPr>
            <a:r>
              <a:rPr lang="en-US" sz="125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Развитие компьютеров, интернета и цифровых технологий.</a:t>
            </a:r>
            <a:endParaRPr lang="en-US" sz="1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65120-E994-4123-86BC-90C5C2D4CBE8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1684853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Влияние научно-технической революции на мировую экономику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1760220" y="3406854"/>
            <a:ext cx="3555206" cy="3137892"/>
          </a:xfrm>
          <a:prstGeom prst="roundRect">
            <a:avLst>
              <a:gd name="adj" fmla="val 4249"/>
            </a:avLst>
          </a:prstGeom>
          <a:solidFill>
            <a:srgbClr val="EEEFF5"/>
          </a:solidFill>
          <a:ln/>
        </p:spPr>
      </p:sp>
      <p:sp>
        <p:nvSpPr>
          <p:cNvPr id="8" name="Text 4"/>
          <p:cNvSpPr/>
          <p:nvPr/>
        </p:nvSpPr>
        <p:spPr>
          <a:xfrm>
            <a:off x="1982391" y="3629025"/>
            <a:ext cx="31108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Технологический прогресс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982391" y="4545568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Увеличение производительности, сокращение затрат и создание новых отраслей экономики.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37597" y="3406854"/>
            <a:ext cx="3555206" cy="3137892"/>
          </a:xfrm>
          <a:prstGeom prst="roundRect">
            <a:avLst>
              <a:gd name="adj" fmla="val 4249"/>
            </a:avLst>
          </a:prstGeom>
          <a:solidFill>
            <a:srgbClr val="EEEFF5"/>
          </a:solidFill>
          <a:ln/>
        </p:spPr>
      </p:sp>
      <p:sp>
        <p:nvSpPr>
          <p:cNvPr id="11" name="Text 7"/>
          <p:cNvSpPr/>
          <p:nvPr/>
        </p:nvSpPr>
        <p:spPr>
          <a:xfrm>
            <a:off x="5759768" y="36290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Глобализация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759768" y="4198382"/>
            <a:ext cx="31108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Ускоренный обмен товарами, услугами и информацией между странами.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314974" y="3406854"/>
            <a:ext cx="3555206" cy="3137892"/>
          </a:xfrm>
          <a:prstGeom prst="roundRect">
            <a:avLst>
              <a:gd name="adj" fmla="val 4249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9537144" y="3629025"/>
            <a:ext cx="31108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Развитие инфраструктуры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537144" y="4545568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Строительство дорог, энергетических систем и коммуникаций для поддержки развития науки и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7E957-3562-40DA-B0E7-DA53271A09E3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810458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Примеры достижений научно-технической революции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643545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5072658"/>
            <a:ext cx="2232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Электричество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5642015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Открытие электричества и его применение в различных областях, таких как освещение и транспорт.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643545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5072658"/>
            <a:ext cx="3383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Исследование космоса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5642015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Отправка искусственных спутников, лунных миссий и космических кораблей в сведения о солнечной системе.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643545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5072658"/>
            <a:ext cx="2240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Биотехнология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5642015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Разработка лекарств, генной инженерии и сельскохозяйственных методов.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C6A78-4106-42B4-8DE9-DEE8CC9C882E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Вызовы и проблемы научно-технической революции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6321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1025962" y="2673787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2708434"/>
            <a:ext cx="3832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Экологические проблемы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Использование природных ресурсов и загрязнение окружающей среды в процессе развития наук и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1" name="Text 7"/>
          <p:cNvSpPr/>
          <p:nvPr/>
        </p:nvSpPr>
        <p:spPr>
          <a:xfrm>
            <a:off x="991672" y="4426029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555313" y="4460677"/>
            <a:ext cx="3710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Технологический разрыв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5553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Неравномерное распределение достижений в разных странах и отраслях, что может усилить глобальные неравенства.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613660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5" name="Text 11"/>
          <p:cNvSpPr/>
          <p:nvPr/>
        </p:nvSpPr>
        <p:spPr>
          <a:xfrm>
            <a:off x="991672" y="61782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6212919"/>
            <a:ext cx="2887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Этические вопросы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Использование технологий в разных областях, таких как генетика и искусственный интеллект, вызывает этические дилеммы.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EEEA40-6256-4BFD-8A26-2D3F43BB3F32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0220" y="4109442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Значение научно-технической революции для географии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60220" y="5831443"/>
            <a:ext cx="1110996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Научно-техническая революция обеспечивает развитие новых методов исследования географических явлений, создание геоинформационных систем и позволяет лучше понять взаимосвязи в окружающей среде.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8FB4F-56EF-44EF-A582-1320F509921F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Выводы и основные положения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Научно-техническая революция имеет огромные последствия для общества и вносит существенный вклад в развитие нашей планеты. Понимание ее этапов и влияния помогает справиться с вызовами и использовать преимущества достижений наук и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A8EFC-C1C1-4605-BCD0-CD47E204A356}"/>
              </a:ext>
            </a:extLst>
          </p:cNvPr>
          <p:cNvSpPr txBox="1"/>
          <p:nvPr/>
        </p:nvSpPr>
        <p:spPr>
          <a:xfrm>
            <a:off x="12830650" y="74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383</Words>
  <Application>Microsoft Office PowerPoint</Application>
  <PresentationFormat>Произвольный</PresentationFormat>
  <Paragraphs>61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2023-11-15T12:02:20Z</dcterms:created>
  <dcterms:modified xsi:type="dcterms:W3CDTF">2023-11-15T12:07:30Z</dcterms:modified>
</cp:coreProperties>
</file>