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 rotWithShape="1">
          <a:blip r:embed="rId3"/>
          <a:srcRect l="11168" r="22076"/>
          <a:stretch/>
        </p:blipFill>
        <p:spPr>
          <a:xfrm>
            <a:off x="9467385" y="1"/>
            <a:ext cx="8374566" cy="82295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9283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Компьютер – друг или враг: классный час в школе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52565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Добро пожаловать на классный час, где мы рассмотрим влияние компьютера на нашу жизнь и здоровье. Узнаем об опасностях и выгодах его использования.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950B4-55E1-4323-AB63-4B379850A30C}"/>
              </a:ext>
            </a:extLst>
          </p:cNvPr>
          <p:cNvSpPr txBox="1"/>
          <p:nvPr/>
        </p:nvSpPr>
        <p:spPr>
          <a:xfrm>
            <a:off x="833198" y="4204905"/>
            <a:ext cx="7233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8, 9 классе по теме: "Компьютер – друг или враг?"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36DD6-1471-47D4-9E01-9C30A9084F44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54455"/>
            <a:ext cx="6850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Что такое компьютер?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493169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715339"/>
            <a:ext cx="4587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Применение в разных сферах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28469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Изучим различные области, в которых компьютеры применяются, включая науку, коммуникацию и развлечения.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93169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15339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История развития компьютеров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Познакомимся с ключевыми моментами и изобретателями в истории компьютеров.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3482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Основные компоненты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60163" y="558677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Разберемся, из чего состоит компьютер, начиная от аппаратных компонентов до программного обеспечения.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4084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Роль в современном мире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Рассмотрим, как компьютеры изменили нашу жизнь и какие возможности они предоставляют.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B2EE0-FDD8-4477-AB96-B0569781F8BB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Влияние компьютера на здоровье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6321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7" name="Text 4"/>
          <p:cNvSpPr/>
          <p:nvPr/>
        </p:nvSpPr>
        <p:spPr>
          <a:xfrm>
            <a:off x="4656892" y="267378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708434"/>
            <a:ext cx="4594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Постоянное сидение и осанка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Поговорим о проблемах, связанных с длительным сидением за компьютером и как поддерживать правильную осанку.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490799" y="438435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1" name="Text 8"/>
          <p:cNvSpPr/>
          <p:nvPr/>
        </p:nvSpPr>
        <p:spPr>
          <a:xfrm>
            <a:off x="4656892" y="442602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12913" y="4460677"/>
            <a:ext cx="2948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Влияние на зрение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2129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Узнаем, как компьютер может повлиять на зрение и как предотвратить проблемы с глазами.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5" name="Text 12"/>
          <p:cNvSpPr/>
          <p:nvPr/>
        </p:nvSpPr>
        <p:spPr>
          <a:xfrm>
            <a:off x="4656892" y="617827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6212919"/>
            <a:ext cx="48310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Стресс и психическое здоровье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Рассмотрим, как использование компьютера может повлиять на уровень стресса и как справиться с ним.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314E9-F936-4279-B7D1-C66F348A8058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941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Вредные последствия компьютерных игр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27221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1796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Зависимость от компьютерных игр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75833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Изучим факторы, способствующие развитию зависимости от компьютерных игр и как ее предотвратить.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27221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191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Физическое здоровье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75845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Длительное сидение перед компьютером может привести к проблемам со здоровьем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27221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191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Социальная изоляция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75845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Обсудим, как компьютерные игры могут привести к социальной изоляции и важность поддержания баланса.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D6D58-69BC-45A3-A92A-E4F211A8FDB2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060728"/>
            <a:ext cx="7452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Интернет — зависимость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301389" y="2088356"/>
            <a:ext cx="27742" cy="5080516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8" name="Shape 5"/>
          <p:cNvSpPr/>
          <p:nvPr/>
        </p:nvSpPr>
        <p:spPr>
          <a:xfrm>
            <a:off x="7565172" y="2497991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9" name="Shape 6"/>
          <p:cNvSpPr/>
          <p:nvPr/>
        </p:nvSpPr>
        <p:spPr>
          <a:xfrm>
            <a:off x="7065228" y="226194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0" name="Text 7"/>
          <p:cNvSpPr/>
          <p:nvPr/>
        </p:nvSpPr>
        <p:spPr>
          <a:xfrm>
            <a:off x="7231320" y="230362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537258" y="2310527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Мир безграничных возможностей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537258" y="322707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Узнаем о преимуществах Интернета и как он изменил способ получения информации и коммуникации.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87631" y="3608844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28" y="337280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5" name="Text 12"/>
          <p:cNvSpPr/>
          <p:nvPr/>
        </p:nvSpPr>
        <p:spPr>
          <a:xfrm>
            <a:off x="7231320" y="3414474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205162" y="3421380"/>
            <a:ext cx="2887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Риски и опасности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037993" y="3990737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Рассмотрим потенциальные риски, связанные с использованием Интернета, и как избежать негативных последствий.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565172" y="5147250"/>
            <a:ext cx="777597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228" y="491120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20" name="Text 17"/>
          <p:cNvSpPr/>
          <p:nvPr/>
        </p:nvSpPr>
        <p:spPr>
          <a:xfrm>
            <a:off x="7231320" y="495288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537258" y="4959787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Здоровый отношения с Интернетом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537258" y="587633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Обсудим стратегии по развитию здорового и ответственного поведения в Интернете.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B44862-0545-466C-AC9C-164F1F9F2965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Причины зависимого поведения</a:t>
            </a:r>
            <a:endParaRPr lang="en-US" sz="4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176" y="2243138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312140"/>
          </a:solidFill>
          <a:ln/>
        </p:spPr>
      </p:sp>
      <p:sp>
        <p:nvSpPr>
          <p:cNvPr id="7" name="Text 4"/>
          <p:cNvSpPr/>
          <p:nvPr/>
        </p:nvSpPr>
        <p:spPr>
          <a:xfrm>
            <a:off x="4671655" y="2456617"/>
            <a:ext cx="388620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Психологические факторы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16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Рассмотрим различные психологические факторы, которые могут способствовать зависимости от компьютера и Интернета.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58176" y="4113490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312140"/>
          </a:solidFill>
          <a:ln/>
        </p:spPr>
      </p:sp>
      <p:sp>
        <p:nvSpPr>
          <p:cNvPr id="10" name="Text 7"/>
          <p:cNvSpPr/>
          <p:nvPr/>
        </p:nvSpPr>
        <p:spPr>
          <a:xfrm>
            <a:off x="4671655" y="4326969"/>
            <a:ext cx="31318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Социальные влияния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16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Обсудим, как социальные факторы и влияние окружающих могут усугубить зависимое поведение.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176" y="5983843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312140"/>
          </a:solidFill>
          <a:ln/>
        </p:spPr>
      </p:sp>
      <p:sp>
        <p:nvSpPr>
          <p:cNvPr id="13" name="Text 10"/>
          <p:cNvSpPr/>
          <p:nvPr/>
        </p:nvSpPr>
        <p:spPr>
          <a:xfrm>
            <a:off x="4671655" y="6197322"/>
            <a:ext cx="37033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Пути решения проблемы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1655" y="6744295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Познакомимся с эффективными стратегиями решения зависимости и поддержания здорового образа жизни.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7BF1C-7B41-403B-9CAB-7F6B5CFD47E8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83707"/>
            <a:ext cx="8808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Обсуждение пользы и вреда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28492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7" name="Text 4"/>
          <p:cNvSpPr/>
          <p:nvPr/>
        </p:nvSpPr>
        <p:spPr>
          <a:xfrm>
            <a:off x="999292" y="232660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361248"/>
            <a:ext cx="4358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Развитие навыков и знаний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Рассмотрим, как использование компьютера может способствовать развитию навыков и улучшению образования.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1" name="Text 8"/>
          <p:cNvSpPr/>
          <p:nvPr/>
        </p:nvSpPr>
        <p:spPr>
          <a:xfrm>
            <a:off x="999292" y="4078843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4113490"/>
            <a:ext cx="3802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Время и продуктивность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Обсудим, как компьютер может повлиять на управление временем и повышение продуктивности.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5" name="Text 12"/>
          <p:cNvSpPr/>
          <p:nvPr/>
        </p:nvSpPr>
        <p:spPr>
          <a:xfrm>
            <a:off x="999292" y="583108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3467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Ограничение и баланс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Обратим внимание на важность ограничения времени, проведенного перед экраном, и создание баланса между онлайн и офлайн миром.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5EAC0-B0F0-4C13-AE0C-1E2FA4D2956C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536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Рекомендации для сохранения здоровья при работе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2953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Регулярные перерывы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012406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Частые перерывы для растяжки и разминки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5078611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Глазные упражнения для снятия напряжения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292953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Рациональная работа и отдых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99334" y="4012406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Организация рабочего места с учетом эргономики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99334" y="5167432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Расстановка приоритетов и планирование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99334" y="5967055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Здоровый баланс работы и отдыха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449872" y="2929533"/>
            <a:ext cx="3156347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Забота о физическом и психическом здоровье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05273" y="4845368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Активный образ жизни и физические упражнения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05274" y="5962360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Социализация и поддержание близких связей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05274" y="7198690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Полноценный сон и отдых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44F8D-F3C8-4F39-ACC4-0B6FA77EBDA1}"/>
              </a:ext>
            </a:extLst>
          </p:cNvPr>
          <p:cNvSpPr txBox="1"/>
          <p:nvPr/>
        </p:nvSpPr>
        <p:spPr>
          <a:xfrm>
            <a:off x="12790448" y="1092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513</Words>
  <Application>Microsoft Office PowerPoint</Application>
  <PresentationFormat>Произвольный</PresentationFormat>
  <Paragraphs>86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2023-11-04T10:24:16Z</dcterms:created>
  <dcterms:modified xsi:type="dcterms:W3CDTF">2023-11-04T11:10:07Z</dcterms:modified>
</cp:coreProperties>
</file>