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79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138"/>
            <a:ext cx="7477601" cy="25003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Виды изображения земной поверхности - презентация по географии в 5 классе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744137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нашу презентацию о различных видах изображения земной поверхности! Мы рассмотрим введение в картографию, различия между глобусом, картой и планом, а также другие интересные 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922CA-F714-4E4A-A27A-0AFB0C838A21}"/>
              </a:ext>
            </a:extLst>
          </p:cNvPr>
          <p:cNvSpPr txBox="1"/>
          <p:nvPr/>
        </p:nvSpPr>
        <p:spPr>
          <a:xfrm>
            <a:off x="489856" y="4773207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"Виды изображения земной поверхности. Ориентирование на местности. Планы местности"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E7D16-7C6F-4240-8B0D-5156176FADDE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25166"/>
            <a:ext cx="74904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"Введение в картографию"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352794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2574965"/>
            <a:ext cx="3368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Что такое картография?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70" y="3144322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создания и интерпретации карт, даже в самых первых классах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490799" y="3944064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10" name="Text 7"/>
          <p:cNvSpPr/>
          <p:nvPr/>
        </p:nvSpPr>
        <p:spPr>
          <a:xfrm>
            <a:off x="4712970" y="4166235"/>
            <a:ext cx="3040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Зачем нужны карты?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712970" y="4735592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Карты помогают нам лучше понять и представить географическую информацию.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535335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5757505"/>
            <a:ext cx="2735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Основные понятия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12970" y="6326862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изучим термины, такие как широта, долгота, масштаб, и многое другое.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1A298-78E9-4AB9-A9CB-235D24529737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"Различия между глобусом, картой, планом"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Глобус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58474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Глобус представляет трехмерное изображение Земли, сохраняя ее точную форму и пропорции.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Карта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Карта - это плоское изображение земной поверхности, используемое для навигации и изучения географии.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План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План - это подробная схема или чертеж местности, обычно города или здания.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ACEB9-97E1-4580-9825-D767A105862A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12589"/>
            <a:ext cx="8008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"Понятие и виды масштаба"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9" name="Text 6"/>
          <p:cNvSpPr/>
          <p:nvPr/>
        </p:nvSpPr>
        <p:spPr>
          <a:xfrm>
            <a:off x="4755416" y="195548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46113" y="1962388"/>
            <a:ext cx="2811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Что такое масштаб?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Масштаб - это соотношение между изображением на карте и фактическими размерами на местности.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1"/>
          <p:cNvSpPr/>
          <p:nvPr/>
        </p:nvSpPr>
        <p:spPr>
          <a:xfrm>
            <a:off x="47325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46113" y="3962043"/>
            <a:ext cx="2263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Виды масштаба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461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Бывают численный масштаб, масштаб величины и масштаб отношения.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9" name="Text 16"/>
          <p:cNvSpPr/>
          <p:nvPr/>
        </p:nvSpPr>
        <p:spPr>
          <a:xfrm>
            <a:off x="47325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46113" y="5961698"/>
            <a:ext cx="2834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Примеры масштаба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рассмотрим примеры масштаба, такие как 1:1000, 1 см на карте = 1000 см в реальности.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18B6CC-0964-460F-9A01-A4E3DFC39456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522107"/>
            <a:ext cx="7711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"Условные знаки на плане"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37993" y="472332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7" name="Text 4"/>
          <p:cNvSpPr/>
          <p:nvPr/>
        </p:nvSpPr>
        <p:spPr>
          <a:xfrm>
            <a:off x="2219325" y="4765000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60107" y="479964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Зачем нужны условные знаки?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5716191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Условные знаки помогают нам на карте понять, что изображено.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630228" y="472332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1" name="Text 8"/>
          <p:cNvSpPr/>
          <p:nvPr/>
        </p:nvSpPr>
        <p:spPr>
          <a:xfrm>
            <a:off x="5788700" y="476500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52342" y="479964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Примеры условных знаков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5716191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рассмотрим условные знаки для домов, деревьев, рек, и других объектов.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222462" y="472332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5" name="Text 12"/>
          <p:cNvSpPr/>
          <p:nvPr/>
        </p:nvSpPr>
        <p:spPr>
          <a:xfrm>
            <a:off x="9380934" y="476500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944576" y="4799648"/>
            <a:ext cx="264795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Изучаем картографию с удовольствием!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6063377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Условные знаки делают изучение карты интересным и познавательным.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CEFA2A-C66D-4DA5-BB3C-A3DF95F1E348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80021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"Ориентирование по сторонам горизонта"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522220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2744391"/>
            <a:ext cx="5181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Как определить стороны горизонта?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55370" y="3313748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Используйте компас или наблюдайте за солнцем и его движением.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33199" y="4113490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10" name="Text 7"/>
          <p:cNvSpPr/>
          <p:nvPr/>
        </p:nvSpPr>
        <p:spPr>
          <a:xfrm>
            <a:off x="1055370" y="4335661"/>
            <a:ext cx="5516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Зачем нужно уметь ориентироваться?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55370" y="4905018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Ориентация помогает нам найти путь и понять свое местоположение на карте.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3199" y="5704761"/>
            <a:ext cx="9306401" cy="1724501"/>
          </a:xfrm>
          <a:prstGeom prst="roundRect">
            <a:avLst>
              <a:gd name="adj" fmla="val 7731"/>
            </a:avLst>
          </a:prstGeom>
          <a:solidFill>
            <a:srgbClr val="E7EDF9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926931"/>
            <a:ext cx="5295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Увлекательное путешествие по миру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55370" y="6496288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Ориентирование по сторонам горизонта открывает перед нами новые возможности для путешествий.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85B0E-AEC0-4D80-A154-EA573B90AC62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23129"/>
            <a:ext cx="9509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"Изображение рельефа на картах"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6184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76418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Рельеф на физической карте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59296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Горы, равнины и реки - все это можно увидеть на физической карте.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6184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76537"/>
            <a:ext cx="329600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Контуры на топографической карте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Контуры позволяют нам представить высотные отличия на карте.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6184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76537"/>
            <a:ext cx="3078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Теневое изображение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245894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Теневое изображение помогает наглядно представить рельеф на карте.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EE65F-8E38-47CA-B854-7352A627D702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8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00338" y="2963466"/>
            <a:ext cx="8001000" cy="6072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81"/>
              </a:lnSpc>
              <a:buNone/>
            </a:pPr>
            <a:r>
              <a:rPr lang="en-US" sz="382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"Роль картографии в географии"</a:t>
            </a:r>
            <a:endParaRPr lang="en-US" sz="3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5793" y="3862149"/>
            <a:ext cx="38814" cy="3832741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4"/>
          <p:cNvSpPr/>
          <p:nvPr/>
        </p:nvSpPr>
        <p:spPr>
          <a:xfrm>
            <a:off x="7533799" y="4213146"/>
            <a:ext cx="680085" cy="38814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5"/>
          <p:cNvSpPr/>
          <p:nvPr/>
        </p:nvSpPr>
        <p:spPr>
          <a:xfrm>
            <a:off x="7096601" y="4013954"/>
            <a:ext cx="437198" cy="437198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9" name="Text 6"/>
          <p:cNvSpPr/>
          <p:nvPr/>
        </p:nvSpPr>
        <p:spPr>
          <a:xfrm>
            <a:off x="7254240" y="4050387"/>
            <a:ext cx="121920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229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83905" y="4056459"/>
            <a:ext cx="3192780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1"/>
              </a:lnSpc>
              <a:buNone/>
            </a:pPr>
            <a:r>
              <a:rPr lang="en-US" sz="1913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Картография и география</a:t>
            </a:r>
            <a:endParaRPr lang="en-US" sz="19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383905" y="4554379"/>
            <a:ext cx="3546158" cy="932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8"/>
              </a:lnSpc>
              <a:buNone/>
            </a:pPr>
            <a:r>
              <a:rPr lang="en-US" sz="153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Картография помогает нам в изучении географии и понимании мира вокруг нас.</a:t>
            </a:r>
            <a:endParaRPr lang="en-US" sz="15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416516" y="5184696"/>
            <a:ext cx="680085" cy="38814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0"/>
          <p:cNvSpPr/>
          <p:nvPr/>
        </p:nvSpPr>
        <p:spPr>
          <a:xfrm>
            <a:off x="7096601" y="4985504"/>
            <a:ext cx="437198" cy="437198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1"/>
          <p:cNvSpPr/>
          <p:nvPr/>
        </p:nvSpPr>
        <p:spPr>
          <a:xfrm>
            <a:off x="7235190" y="5021937"/>
            <a:ext cx="160020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229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015615" y="5028009"/>
            <a:ext cx="3230880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91"/>
              </a:lnSpc>
              <a:buNone/>
            </a:pPr>
            <a:r>
              <a:rPr lang="en-US" sz="1913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Современные технологии</a:t>
            </a:r>
            <a:endParaRPr lang="en-US" sz="19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700338" y="5525929"/>
            <a:ext cx="3546158" cy="932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48"/>
              </a:lnSpc>
              <a:buNone/>
            </a:pPr>
            <a:r>
              <a:rPr lang="en-US" sz="153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Современные технологии, такие как ГИС, меняют способ, которым мы создаем и интерпретируем карты.</a:t>
            </a:r>
            <a:endParaRPr lang="en-US" sz="15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33799" y="6226612"/>
            <a:ext cx="680085" cy="38814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5"/>
          <p:cNvSpPr/>
          <p:nvPr/>
        </p:nvSpPr>
        <p:spPr>
          <a:xfrm>
            <a:off x="7096601" y="6027420"/>
            <a:ext cx="437198" cy="437198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9" name="Text 16"/>
          <p:cNvSpPr/>
          <p:nvPr/>
        </p:nvSpPr>
        <p:spPr>
          <a:xfrm>
            <a:off x="7235190" y="6063853"/>
            <a:ext cx="160020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229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83905" y="6069925"/>
            <a:ext cx="2903220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1"/>
              </a:lnSpc>
              <a:buNone/>
            </a:pPr>
            <a:r>
              <a:rPr lang="en-US" sz="1913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Важность картографии</a:t>
            </a:r>
            <a:endParaRPr lang="en-US" sz="19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383905" y="6567845"/>
            <a:ext cx="3546158" cy="932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8"/>
              </a:lnSpc>
              <a:buNone/>
            </a:pPr>
            <a:r>
              <a:rPr lang="en-US" sz="153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Картография позволяет увидеть мир с новой перспективой и понять его сложность и красоту.</a:t>
            </a:r>
            <a:endParaRPr lang="en-US" sz="15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18362-7B72-4624-933B-75EB770492BA}"/>
              </a:ext>
            </a:extLst>
          </p:cNvPr>
          <p:cNvSpPr txBox="1"/>
          <p:nvPr/>
        </p:nvSpPr>
        <p:spPr>
          <a:xfrm>
            <a:off x="12834262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498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2023-11-19T14:32:56Z</dcterms:created>
  <dcterms:modified xsi:type="dcterms:W3CDTF">2023-11-19T14:37:39Z</dcterms:modified>
</cp:coreProperties>
</file>