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93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-1251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Barlow, sans-serif" pitchFamily="34" charset="-122"/>
                <a:cs typeface="Arial" panose="020B0604020202020204" pitchFamily="34" charset="0"/>
              </a:rPr>
              <a:t>Города Центрального района России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1987136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Добро пожаловать на урок географии в 9 классе. В этой презентации мы рассмотрим географическое положение, природные ресурсы, культуру и население главных городов Центрального района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E00E2B-5C41-4415-9713-796761EE4F03}"/>
              </a:ext>
            </a:extLst>
          </p:cNvPr>
          <p:cNvSpPr txBox="1"/>
          <p:nvPr/>
        </p:nvSpPr>
        <p:spPr>
          <a:xfrm>
            <a:off x="489856" y="3776286"/>
            <a:ext cx="816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9 классе по теме: "Города Центрального района. Городское и сельское население"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AA56F-18DD-4ED0-A6F6-571FF4563981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624"/>
          </a:xfrm>
          <a:prstGeom prst="rect">
            <a:avLst/>
          </a:prstGeom>
          <a:solidFill>
            <a:srgbClr val="0C0C0C">
              <a:alpha val="75000"/>
            </a:srgbClr>
          </a:solidFill>
          <a:ln w="13454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759273" y="593408"/>
            <a:ext cx="9111734" cy="13485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10"/>
              </a:lnSpc>
              <a:buNone/>
            </a:pPr>
            <a:r>
              <a:rPr lang="en-US" sz="4248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Границы и географическое положение</a:t>
            </a:r>
            <a:endParaRPr lang="en-US" sz="4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273" y="2373511"/>
            <a:ext cx="4394002" cy="271569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759273" y="5358884"/>
            <a:ext cx="2158008" cy="3371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5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Реки и мосты</a:t>
            </a:r>
            <a:endParaRPr lang="en-US" sz="21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759273" y="5911810"/>
            <a:ext cx="4394002" cy="17264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1699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Центральный район России охватывает центральную часть Европейской части России, где проходят важные реки и мосты, связывающие разные части страны.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887" y="2373511"/>
            <a:ext cx="4394121" cy="271569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76887" y="5358884"/>
            <a:ext cx="2158008" cy="3371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5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Границы</a:t>
            </a:r>
            <a:endParaRPr lang="en-US" sz="21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76887" y="5911810"/>
            <a:ext cx="4394121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1699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Центральный район России находится в сердце России и включает в себя такие области, как Московская, Тверская, Брянская, Калужская и другие.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58EBD-D2CA-4676-A858-C0EE0B4DA89C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2014061"/>
            <a:ext cx="88315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Природные ресурсы и культура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624376" y="3041690"/>
            <a:ext cx="4579739" cy="3173730"/>
          </a:xfrm>
          <a:prstGeom prst="roundRect">
            <a:avLst>
              <a:gd name="adj" fmla="val 3151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860358" y="3277672"/>
            <a:ext cx="2628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Леса и земледелие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860358" y="3847028"/>
            <a:ext cx="410777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Центральный район России богат лесными массивами и культурами, также является одним из ведущих производителей зерна, мяса и молока в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426285" y="3041690"/>
            <a:ext cx="4579739" cy="3173730"/>
          </a:xfrm>
          <a:prstGeom prst="roundRect">
            <a:avLst>
              <a:gd name="adj" fmla="val 3151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662267" y="3277672"/>
            <a:ext cx="2971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Культурное наследие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662267" y="3847028"/>
            <a:ext cx="410777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Центральный район России охраняет уникальное культурное наследие, такое как Кремль в Москве, Тверской кремль, Храм Христа Спасителя и другие памятники архитектуры и искусства.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0C65C-FB1D-4845-B2B7-C6D2E5B73F86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712589"/>
            <a:ext cx="56692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Крупнейшие города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109246" y="1955483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Москва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Самый большой город в России и главный город Центрального района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74956" y="395513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3885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Смоленск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Старинный город со множеством исторических памятников и богатой культурой.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8" name="Shape 14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78766" y="5954792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388513" y="59616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Калуга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Город на краю Центрального района России, известный своими промышленными и техническими достижениями.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B770AB-3AB9-433C-A922-AFFD8DB7000D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012984"/>
            <a:ext cx="91440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Городское и сельское население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151698"/>
            <a:ext cx="4524137" cy="279606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5225415"/>
            <a:ext cx="2964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Городское население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5794772"/>
            <a:ext cx="452413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Центральный район России имеет одно из самых высоких уровней городского населения в России, что вносит свой вклад в развитие экономики и культуры.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151698"/>
            <a:ext cx="4524256" cy="279618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81768" y="5225534"/>
            <a:ext cx="28194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Сельское население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81768" y="5794891"/>
            <a:ext cx="452425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Центральный район России также богат сельским населением, которое занимается земледелием, животноводством и лесозаготовками.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98A85-7F9B-40F5-A5EC-617D5E105C43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2182058"/>
            <a:ext cx="8542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Наукоемкость и трудоемкость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Наукоемкость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624376" y="4070509"/>
            <a:ext cx="441983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Центральный район России имеет высокий уровень наукоемкости благодаря развитой научной базе, образовательным учреждениям и научным центрам.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3806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Трудоемкость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806" y="4070509"/>
            <a:ext cx="441983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Работа в Центральном районе России является трудоемкой, но при этом и заинтересованной и платной благодаря широким возможностям для работы и карьерного роста.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8DEE3-5917-4440-AED0-774D2A31737D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782128"/>
            <a:ext cx="86258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Интеллектуальный потенциал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298334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83562" y="3025021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305966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3629025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Центральный район является одним из ведущих в России по уровню образования населения и количеству академических учреждений.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4490799" y="473559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649272" y="4777264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212913" y="48119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Достижения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212913" y="5381268"/>
            <a:ext cx="85842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Центральный район России известен своими интеллектуальными достижениями, включая Нобелевских лауреатов, ученых, изобретателей и других людей, которые внесли вклад в науку и технологии.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23E16-CFC4-44AC-B661-21305BFB4864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1481018"/>
            <a:ext cx="70942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Рефлексия и 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624376" y="2508647"/>
            <a:ext cx="4579739" cy="4239935"/>
          </a:xfrm>
          <a:prstGeom prst="roundRect">
            <a:avLst>
              <a:gd name="adj" fmla="val 2358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860358" y="274462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Что мы узнали?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860358" y="3313986"/>
            <a:ext cx="410777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Мы изучили географическое положение, природные ресурсы и культуру Центрального района, а также познакомились с крупнейшими городами, городским и сельским населением, наукоемкостью и трудоемкостью, а также интеллектуальным потенциалом Центрального района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426285" y="2508647"/>
            <a:ext cx="4579739" cy="4239935"/>
          </a:xfrm>
          <a:prstGeom prst="roundRect">
            <a:avLst>
              <a:gd name="adj" fmla="val 2358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662267" y="2744629"/>
            <a:ext cx="410777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Что нового мы узнали о Центральном районе?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662267" y="3661172"/>
            <a:ext cx="410777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Мы узнали, что Центральный район России богат историей, культурой, людьми и возможностями для работы и обучения.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D875A-7AD0-4A00-963A-D7BAAC90D892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473</Words>
  <Application>Microsoft Office PowerPoint</Application>
  <PresentationFormat>Произвольный</PresentationFormat>
  <Paragraphs>63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2023-11-13T14:46:18Z</dcterms:created>
  <dcterms:modified xsi:type="dcterms:W3CDTF">2023-11-13T14:58:58Z</dcterms:modified>
</cp:coreProperties>
</file>