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91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5781"/>
            <a:ext cx="7477601" cy="2630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Действия при пожаре в школе - презентация для классного часа в 6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73977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Сегодня мы поговорим о том, как вести себя при пожаре в школе. Узнаем причины пожаров, какие меры безопасности нужно соблюдать, и как правильно эвакуироваться. Пристегнитесь, и погнали!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56BCF-1ECD-46DE-9E83-45B31B4AD0C4}"/>
              </a:ext>
            </a:extLst>
          </p:cNvPr>
          <p:cNvSpPr txBox="1"/>
          <p:nvPr/>
        </p:nvSpPr>
        <p:spPr>
          <a:xfrm>
            <a:off x="1153885" y="5008772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"Действия при пожаре в школе"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49217-BEA8-4958-8811-F9053C30BF30}"/>
              </a:ext>
            </a:extLst>
          </p:cNvPr>
          <p:cNvSpPr txBox="1"/>
          <p:nvPr/>
        </p:nvSpPr>
        <p:spPr>
          <a:xfrm>
            <a:off x="12845142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Причины и последствия пожаров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26321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22152" y="267378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2708434"/>
            <a:ext cx="2438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Неосторожность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Пожары часто возникают из-за игр с огнем без присмотра или неправильной эксплуатации электроприборов.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833199" y="43843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87862" y="4426029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1555313" y="446067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Последствия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5553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Пожары могут привести к разрушению здания, повреждению имущества и серьезным травмам или даже гибели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61366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87862" y="6178272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621291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Профилактика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Обучайте себя и своих друзей основам пожарной безопасности, чтобы предотвратить возникновение пожара.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3C29EC-9B55-4994-833E-60A310CCD9D7}"/>
              </a:ext>
            </a:extLst>
          </p:cNvPr>
          <p:cNvSpPr txBox="1"/>
          <p:nvPr/>
        </p:nvSpPr>
        <p:spPr>
          <a:xfrm>
            <a:off x="12845142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2182058"/>
            <a:ext cx="89916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Поражающие факторы пожара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Огонь и дым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07050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Огонь быстро распространяется, заполняя помещение дымом, который может вызвать ожоги и отравления.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Тепло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4070509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Высокая температура может привести к опасным ожогам и вызвать травмы.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Взрывы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407050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Возникающие взрывы и обломки предметов могут вызвать травмы и преградить путь к выходу.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4DF912-CA2A-4313-9E38-A7BC2A37037E}"/>
              </a:ext>
            </a:extLst>
          </p:cNvPr>
          <p:cNvSpPr txBox="1"/>
          <p:nvPr/>
        </p:nvSpPr>
        <p:spPr>
          <a:xfrm>
            <a:off x="12845142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0D0A2C">
              <a:alpha val="75000"/>
            </a:srgbClr>
          </a:solidFill>
          <a:ln w="13097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65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Алгоритм действий при возгорании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080135" y="2202537"/>
            <a:ext cx="41910" cy="5453539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7" name="Shape 3"/>
          <p:cNvSpPr/>
          <p:nvPr/>
        </p:nvSpPr>
        <p:spPr>
          <a:xfrm>
            <a:off x="1337072" y="2581394"/>
            <a:ext cx="734139" cy="4191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8" name="Shape 4"/>
          <p:cNvSpPr/>
          <p:nvPr/>
        </p:nvSpPr>
        <p:spPr>
          <a:xfrm>
            <a:off x="865108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3C136D"/>
          </a:solidFill>
          <a:ln w="13097">
            <a:solidFill>
              <a:srgbClr val="48178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43940" y="2405658"/>
            <a:ext cx="1143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254806" y="2412206"/>
            <a:ext cx="316230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1. Вызовите спасателей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2548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Попросите кого-то позвонить в службу МЧС и сообщить о пожаре с указанием точного местоположения.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337072" y="4469130"/>
            <a:ext cx="734139" cy="4191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3" name="Shape 9"/>
          <p:cNvSpPr/>
          <p:nvPr/>
        </p:nvSpPr>
        <p:spPr>
          <a:xfrm>
            <a:off x="865108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3C136D"/>
          </a:solidFill>
          <a:ln w="13097">
            <a:solidFill>
              <a:srgbClr val="481782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13460" y="4293394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254806" y="4299942"/>
            <a:ext cx="27584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2. Уведомите других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254806" y="4837271"/>
            <a:ext cx="7931468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Позовите окружающих людей о пожаре и направьте их к ближайшему выходу.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337072" y="6356866"/>
            <a:ext cx="734139" cy="41910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8" name="Shape 14"/>
          <p:cNvSpPr/>
          <p:nvPr/>
        </p:nvSpPr>
        <p:spPr>
          <a:xfrm>
            <a:off x="865108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3C136D"/>
          </a:solidFill>
          <a:ln w="13097">
            <a:solidFill>
              <a:srgbClr val="481782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13460" y="6181130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254806" y="6187678"/>
            <a:ext cx="44348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3. Тушите огонь (если возможно)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2548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Если вы обучены пользоваться огнетушителем, попробуйте потушить небольшой пожар самостоятельно.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32CA4B-513A-401E-A4DB-DA4A05ECB337}"/>
              </a:ext>
            </a:extLst>
          </p:cNvPr>
          <p:cNvSpPr txBox="1"/>
          <p:nvPr/>
        </p:nvSpPr>
        <p:spPr>
          <a:xfrm>
            <a:off x="12845142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222873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Меры пожарной безопасности в быту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4061817"/>
            <a:ext cx="10554414" cy="1938933"/>
          </a:xfrm>
          <a:prstGeom prst="roundRect">
            <a:avLst>
              <a:gd name="adj" fmla="val 5157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51804" y="4075628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73975" y="4216479"/>
            <a:ext cx="1008245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Устанавливайте дымовые и пожарные извещатели в доме.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2051804" y="4712732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2273975" y="4853583"/>
            <a:ext cx="1008245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Не забывайте выключать бытовую технику, когда она не используется.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051804" y="5349835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2273975" y="5490686"/>
            <a:ext cx="1008245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Не разрешайте детям играть с огнем и опасными предметами.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BB1A7-1878-48B0-9A60-2B079A34D264}"/>
              </a:ext>
            </a:extLst>
          </p:cNvPr>
          <p:cNvSpPr txBox="1"/>
          <p:nvPr/>
        </p:nvSpPr>
        <p:spPr>
          <a:xfrm>
            <a:off x="12845142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041321"/>
            <a:ext cx="7581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Тренировка по эвакуации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180034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494609"/>
            <a:ext cx="2346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План эвакуации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506396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Знайте основные маршруты эвакуации и соблюдайте указания учителей в случае пожара.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180034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49472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Тренировка и маршруты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5411272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Регулярно проводите тренировки по эвакуации, чтобы все знали, как правильно действовать в случае пожара.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180034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49472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Место сбора в случае пожара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5411272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Учитесь всегда собираться в назначенном месте после эвакуации, чтобы как можно быстрее подсчитать всех.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8FBEC-D37C-4612-9FAB-4FEA50ECE5C8}"/>
              </a:ext>
            </a:extLst>
          </p:cNvPr>
          <p:cNvSpPr txBox="1"/>
          <p:nvPr/>
        </p:nvSpPr>
        <p:spPr>
          <a:xfrm>
            <a:off x="12845142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962626"/>
            <a:ext cx="95554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Подведение итогов и рефлексия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3101340"/>
            <a:ext cx="3370064" cy="3165515"/>
          </a:xfrm>
          <a:prstGeom prst="roundRect">
            <a:avLst>
              <a:gd name="adj" fmla="val 3159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3337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Самооценка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73975" y="3906679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Оцените свой уровень знаний о пожарной безопасности и подумайте, что нужно улучшить.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630228" y="3101340"/>
            <a:ext cx="3370064" cy="3165515"/>
          </a:xfrm>
          <a:prstGeom prst="roundRect">
            <a:avLst>
              <a:gd name="adj" fmla="val 3159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66209" y="3337322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Интерактивная дискуссия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66209" y="4253865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Поделитесь впечатлениями о презентации и задайте вопросы об учебе пожарной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222462" y="3101340"/>
            <a:ext cx="3370064" cy="3165515"/>
          </a:xfrm>
          <a:prstGeom prst="roundRect">
            <a:avLst>
              <a:gd name="adj" fmla="val 3159"/>
            </a:avLst>
          </a:prstGeom>
          <a:solidFill>
            <a:srgbClr val="3C136D"/>
          </a:solidFill>
          <a:ln w="13811">
            <a:solidFill>
              <a:srgbClr val="4817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58444" y="3337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Заключение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458444" y="3906679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Помните, что знания о пожарной безопасности помогут сохранить жизни и имущество!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691EF-72D9-4CC8-A5CC-0BDBA510C91C}"/>
              </a:ext>
            </a:extLst>
          </p:cNvPr>
          <p:cNvSpPr txBox="1"/>
          <p:nvPr/>
        </p:nvSpPr>
        <p:spPr>
          <a:xfrm>
            <a:off x="12845142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405</Words>
  <Application>Microsoft Office PowerPoint</Application>
  <PresentationFormat>Произвольный</PresentationFormat>
  <Paragraphs>64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2023-11-27T16:51:57Z</dcterms:created>
  <dcterms:modified xsi:type="dcterms:W3CDTF">2023-11-27T16:56:42Z</dcterms:modified>
</cp:coreProperties>
</file>