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17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5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Почвы - особое природное тело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2005080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Добро пожаловать в захватывающий мир почв! В этой презентации мы расскажем вам загадки и удивительные факты о почвах.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1FC43-7E83-4BFF-8FF5-E13CDBEEC9F9}"/>
              </a:ext>
            </a:extLst>
          </p:cNvPr>
          <p:cNvSpPr txBox="1"/>
          <p:nvPr/>
        </p:nvSpPr>
        <p:spPr>
          <a:xfrm>
            <a:off x="5807528" y="3694425"/>
            <a:ext cx="8501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8 классе по теме: "Почвы - особое природное тело"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89F3E-80B0-49A9-BE8E-DE222F85F46E}"/>
              </a:ext>
            </a:extLst>
          </p:cNvPr>
          <p:cNvSpPr txBox="1"/>
          <p:nvPr/>
        </p:nvSpPr>
        <p:spPr>
          <a:xfrm>
            <a:off x="87086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26956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Строение почвы: разбор сложного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31651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68322" y="3206829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2913" y="3241477"/>
            <a:ext cx="33070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Органический горизонт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3810833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Слой, состоящий из растительных остатков и органических веществ.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4490799" y="456199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645462" y="4603671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212913" y="4638318"/>
            <a:ext cx="32689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Минеральный горизонт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212913" y="5207675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Слой, в котором находятся минеральные частицы и почвенные частицы.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490799" y="595884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9272" y="600051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212913" y="6035159"/>
            <a:ext cx="3413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Подпочвенный горизонт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212913" y="6604516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Слой, где происходит накопление солей и минералов.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EBD5A3-1358-40F0-A4A4-CBC5D4AE6BCD}"/>
              </a:ext>
            </a:extLst>
          </p:cNvPr>
          <p:cNvSpPr txBox="1"/>
          <p:nvPr/>
        </p:nvSpPr>
        <p:spPr>
          <a:xfrm>
            <a:off x="87086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FFFFFF">
              <a:alpha val="75000"/>
            </a:srgbClr>
          </a:solidFill>
          <a:ln w="13097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2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65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Этапы формирования почвы: от зарождения до современности</a:t>
            </a:r>
            <a:endParaRPr lang="en-US" sz="4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080135" y="2202537"/>
            <a:ext cx="41910" cy="5453539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7" name="Shape 3"/>
          <p:cNvSpPr/>
          <p:nvPr/>
        </p:nvSpPr>
        <p:spPr>
          <a:xfrm>
            <a:off x="1337072" y="2581394"/>
            <a:ext cx="734139" cy="419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8" name="Shape 4"/>
          <p:cNvSpPr/>
          <p:nvPr/>
        </p:nvSpPr>
        <p:spPr>
          <a:xfrm>
            <a:off x="865108" y="2366367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E8E8E3"/>
          </a:solidFill>
          <a:ln w="13097">
            <a:solidFill>
              <a:srgbClr val="D1D1C7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32510" y="2405658"/>
            <a:ext cx="1371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254806" y="2412206"/>
            <a:ext cx="341376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Разрушение горных пород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254806" y="2949535"/>
            <a:ext cx="7931468" cy="335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Механическое и химическое разрушение горных пород.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337072" y="4469130"/>
            <a:ext cx="734139" cy="419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3" name="Shape 9"/>
          <p:cNvSpPr/>
          <p:nvPr/>
        </p:nvSpPr>
        <p:spPr>
          <a:xfrm>
            <a:off x="865108" y="4254103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E8E8E3"/>
          </a:solidFill>
          <a:ln w="13097">
            <a:solidFill>
              <a:srgbClr val="D1D1C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13460" y="4293394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254806" y="4299942"/>
            <a:ext cx="457200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Накопление органических веществ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254806" y="4837271"/>
            <a:ext cx="7931468" cy="335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Образование органического горизонта из растительных остатков.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337072" y="6356866"/>
            <a:ext cx="734139" cy="419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8" name="Shape 14"/>
          <p:cNvSpPr/>
          <p:nvPr/>
        </p:nvSpPr>
        <p:spPr>
          <a:xfrm>
            <a:off x="865108" y="614183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E8E8E3"/>
          </a:solidFill>
          <a:ln w="13097">
            <a:solidFill>
              <a:srgbClr val="D1D1C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13460" y="6181130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254806" y="6187678"/>
            <a:ext cx="503682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Формирование почвенных горизонтов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254806" y="6725007"/>
            <a:ext cx="7931468" cy="335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Образование минеральных горизонтов и подпочвенного горизонта.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E5DDDA-A495-4E30-BFBA-31651AB6284F}"/>
              </a:ext>
            </a:extLst>
          </p:cNvPr>
          <p:cNvSpPr txBox="1"/>
          <p:nvPr/>
        </p:nvSpPr>
        <p:spPr>
          <a:xfrm>
            <a:off x="87086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219027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Тайны плодородия: уроки о питательных веществах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413444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Азот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4773097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Необходим для роста растений и образования белков.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413444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Фосфор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4773097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Помогает растениям развиваться и формировать корни, цветы и плоды.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413444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Калий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4773097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Укрепляет стебли и улучшает сопротивляемость растений к болезням.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DADADE-D597-42F7-A3E9-6A5061B87298}"/>
              </a:ext>
            </a:extLst>
          </p:cNvPr>
          <p:cNvSpPr txBox="1"/>
          <p:nvPr/>
        </p:nvSpPr>
        <p:spPr>
          <a:xfrm>
            <a:off x="87086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04536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Живые обители почвы: многообразие организмов и микроорганизмов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878455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5193030"/>
            <a:ext cx="2316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Дождевые черви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5762387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Улучшают почву своими движениями и перевариванием органического материала.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878455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5193149"/>
            <a:ext cx="2903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Почвенные бактерии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67137" y="576250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Разлагают органический материал и помогают растениям поглощать питательные вещества.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878455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5193149"/>
            <a:ext cx="2468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Почвенные грибы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96400" y="576250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Образуют симбиотические отношения с растениями и помогают им поглощать воду и питательные вещества.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73679-2405-412B-9E34-DC426EBFE0DB}"/>
              </a:ext>
            </a:extLst>
          </p:cNvPr>
          <p:cNvSpPr txBox="1"/>
          <p:nvPr/>
        </p:nvSpPr>
        <p:spPr>
          <a:xfrm>
            <a:off x="87086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195560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Борьба за сохранение почвенного покрова: проблема эрозии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037993" y="385119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15515" y="3892868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760107" y="3927515"/>
            <a:ext cx="2331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Ветровая эрозия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760107" y="4496872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Унос почвы ветром из-за отсутствия растительности.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630228" y="385119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784890" y="3892868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52342" y="39275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Водная эрозия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352342" y="4496872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Стирание почвы под действием воды, особенно при сильных дождях и наклонных участках.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9222462" y="385119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380934" y="3892868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944576" y="3927515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Сельскохозяйственные методы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9944576" y="4844058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Построение террас и контурных пашен для предотвращения эрозии.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27DFB-A29B-4E0F-8737-B97ACE089A3A}"/>
              </a:ext>
            </a:extLst>
          </p:cNvPr>
          <p:cNvSpPr txBox="1"/>
          <p:nvPr/>
        </p:nvSpPr>
        <p:spPr>
          <a:xfrm>
            <a:off x="87086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692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84608" y="607100"/>
            <a:ext cx="9318784" cy="1378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7"/>
              </a:lnSpc>
              <a:buNone/>
            </a:pPr>
            <a:r>
              <a:rPr lang="en-US" sz="4342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Вклад выдающегося ученого: Василий Васильевич Докучаев</a:t>
            </a:r>
            <a:endParaRPr lang="en-US" sz="43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84608" y="2316123"/>
            <a:ext cx="9318784" cy="1739384"/>
          </a:xfrm>
          <a:prstGeom prst="roundRect">
            <a:avLst>
              <a:gd name="adj" fmla="val 5706"/>
            </a:avLst>
          </a:prstGeom>
          <a:solidFill>
            <a:srgbClr val="E8E8E3"/>
          </a:solidFill>
          <a:ln w="13692">
            <a:solidFill>
              <a:srgbClr val="D1D1C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18804" y="2550319"/>
            <a:ext cx="2689860" cy="3446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4"/>
              </a:lnSpc>
              <a:buNone/>
            </a:pPr>
            <a:r>
              <a:rPr lang="en-US" sz="2171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Отец почвоведения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718804" y="3115508"/>
            <a:ext cx="8850392" cy="705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9"/>
              </a:lnSpc>
              <a:buNone/>
            </a:pPr>
            <a:r>
              <a:rPr lang="en-US" sz="1737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Василий Васильевич Докучаев сформулировал основные принципы и понятия в области почвоведения.</a:t>
            </a:r>
            <a:endParaRPr lang="en-US" sz="17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4484608" y="4276011"/>
            <a:ext cx="9318784" cy="1739384"/>
          </a:xfrm>
          <a:prstGeom prst="roundRect">
            <a:avLst>
              <a:gd name="adj" fmla="val 5706"/>
            </a:avLst>
          </a:prstGeom>
          <a:solidFill>
            <a:srgbClr val="E8E8E3"/>
          </a:solidFill>
          <a:ln w="13692">
            <a:solidFill>
              <a:srgbClr val="D1D1C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4718804" y="4510207"/>
            <a:ext cx="2956560" cy="3446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4"/>
              </a:lnSpc>
              <a:buNone/>
            </a:pPr>
            <a:r>
              <a:rPr lang="en-US" sz="2171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Теория генезиса почв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718804" y="5075396"/>
            <a:ext cx="8850392" cy="705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9"/>
              </a:lnSpc>
              <a:buNone/>
            </a:pPr>
            <a:r>
              <a:rPr lang="en-US" sz="1737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Разработал теорию о формировании и развитии почвы, основанную на наблюдениях природных процессов.</a:t>
            </a:r>
            <a:endParaRPr lang="en-US" sz="17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484608" y="6235898"/>
            <a:ext cx="9318784" cy="1386483"/>
          </a:xfrm>
          <a:prstGeom prst="roundRect">
            <a:avLst>
              <a:gd name="adj" fmla="val 7159"/>
            </a:avLst>
          </a:prstGeom>
          <a:solidFill>
            <a:srgbClr val="E8E8E3"/>
          </a:solidFill>
          <a:ln w="13692">
            <a:solidFill>
              <a:srgbClr val="D1D1C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18804" y="6470094"/>
            <a:ext cx="2956560" cy="3446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4"/>
              </a:lnSpc>
              <a:buNone/>
            </a:pPr>
            <a:r>
              <a:rPr lang="en-US" sz="2171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Систематизация почв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718804" y="7035284"/>
            <a:ext cx="8850392" cy="3529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9"/>
              </a:lnSpc>
              <a:buNone/>
            </a:pPr>
            <a:r>
              <a:rPr lang="en-US" sz="1737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Создал систему классификации почв, которая используется по сей день.</a:t>
            </a:r>
            <a:endParaRPr lang="en-US" sz="17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68531D-4708-4C3E-A6FB-4A09891DCF4A}"/>
              </a:ext>
            </a:extLst>
          </p:cNvPr>
          <p:cNvSpPr txBox="1"/>
          <p:nvPr/>
        </p:nvSpPr>
        <p:spPr>
          <a:xfrm>
            <a:off x="87086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352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2023-11-12T15:33:34Z</dcterms:created>
  <dcterms:modified xsi:type="dcterms:W3CDTF">2023-11-12T15:37:37Z</dcterms:modified>
</cp:coreProperties>
</file>