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6333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sp>
        <p:nvSpPr>
          <p:cNvPr id="4" name="Text 2"/>
          <p:cNvSpPr/>
          <p:nvPr/>
        </p:nvSpPr>
        <p:spPr>
          <a:xfrm>
            <a:off x="6319599" y="101984"/>
            <a:ext cx="7477601" cy="26334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4700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Первое кругосветное плавание - экспедиция Ф. Магеллана</a:t>
            </a:r>
            <a:endParaRPr lang="en-US" sz="4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6319599" y="2826863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Расскажем о путешествии Фернана Магеллана и его команды в поиске новых маршрутов и пряностей. Узнаем, как они стали первыми людьми, совершившими кругосветное путешествие.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AD9E46-A8E6-4AD4-88DC-3A2A55F2D7DF}"/>
              </a:ext>
            </a:extLst>
          </p:cNvPr>
          <p:cNvSpPr txBox="1"/>
          <p:nvPr/>
        </p:nvSpPr>
        <p:spPr>
          <a:xfrm>
            <a:off x="6079671" y="4398448"/>
            <a:ext cx="81642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географии в 5 классе по теме: "Первое кругосветное плавание - экспедиция Ф. Магеллана"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CD9AB2-7ED5-446F-B8D5-90DDF003EA5F}"/>
              </a:ext>
            </a:extLst>
          </p:cNvPr>
          <p:cNvSpPr txBox="1"/>
          <p:nvPr/>
        </p:nvSpPr>
        <p:spPr>
          <a:xfrm>
            <a:off x="178253" y="11287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451610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Жизнь и путешествия Ф. Магеллана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037993" y="3284695"/>
            <a:ext cx="3370064" cy="4063161"/>
          </a:xfrm>
          <a:prstGeom prst="roundRect">
            <a:avLst>
              <a:gd name="adj" fmla="val 1978"/>
            </a:avLst>
          </a:prstGeom>
          <a:solidFill>
            <a:srgbClr val="312140"/>
          </a:solidFill>
          <a:ln/>
        </p:spPr>
      </p:sp>
      <p:sp>
        <p:nvSpPr>
          <p:cNvPr id="6" name="Text 4"/>
          <p:cNvSpPr/>
          <p:nvPr/>
        </p:nvSpPr>
        <p:spPr>
          <a:xfrm>
            <a:off x="2260163" y="3506867"/>
            <a:ext cx="27203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Детство и юность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260163" y="4076224"/>
            <a:ext cx="2925723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Узнаем о жизни Фернана Магеллана до плавания. Какие были основные этапы его жизни и карьеры.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5630228" y="3284695"/>
            <a:ext cx="3370064" cy="4063161"/>
          </a:xfrm>
          <a:prstGeom prst="roundRect">
            <a:avLst>
              <a:gd name="adj" fmla="val 1978"/>
            </a:avLst>
          </a:prstGeom>
          <a:solidFill>
            <a:srgbClr val="312140"/>
          </a:solidFill>
          <a:ln/>
        </p:spPr>
      </p:sp>
      <p:sp>
        <p:nvSpPr>
          <p:cNvPr id="9" name="Text 7"/>
          <p:cNvSpPr/>
          <p:nvPr/>
        </p:nvSpPr>
        <p:spPr>
          <a:xfrm>
            <a:off x="5852398" y="3506867"/>
            <a:ext cx="2925723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Поиск финансирования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852398" y="4423410"/>
            <a:ext cx="2925723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Узнаем о перипетиях и сложностях, с которыми столкнулись Фернан Магеллан и его команда, пытаясь найти средства на проведение экспедиции.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222462" y="3284695"/>
            <a:ext cx="3370064" cy="4063161"/>
          </a:xfrm>
          <a:prstGeom prst="roundRect">
            <a:avLst>
              <a:gd name="adj" fmla="val 1978"/>
            </a:avLst>
          </a:prstGeom>
          <a:solidFill>
            <a:srgbClr val="312140"/>
          </a:solidFill>
          <a:ln/>
        </p:spPr>
      </p:sp>
      <p:sp>
        <p:nvSpPr>
          <p:cNvPr id="12" name="Text 10"/>
          <p:cNvSpPr/>
          <p:nvPr/>
        </p:nvSpPr>
        <p:spPr>
          <a:xfrm>
            <a:off x="9444633" y="3506867"/>
            <a:ext cx="2925723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Подготовка экспедиции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9444633" y="4423410"/>
            <a:ext cx="2925723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Какие приготовления необходимо было сделать перед кругосветным путешествием: подбор оборудования, набор продуктов и т.д.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5EE266-0F7C-48BA-B593-19E3F459E423}"/>
              </a:ext>
            </a:extLst>
          </p:cNvPr>
          <p:cNvSpPr txBox="1"/>
          <p:nvPr/>
        </p:nvSpPr>
        <p:spPr>
          <a:xfrm>
            <a:off x="178253" y="11287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107996"/>
            <a:ext cx="83896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Цели и задачи экспедиции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7301389" y="2246709"/>
            <a:ext cx="27742" cy="4874895"/>
          </a:xfrm>
          <a:prstGeom prst="rect">
            <a:avLst/>
          </a:prstGeom>
          <a:solidFill>
            <a:srgbClr val="FF6680"/>
          </a:solidFill>
          <a:ln/>
        </p:spPr>
      </p:sp>
      <p:sp>
        <p:nvSpPr>
          <p:cNvPr id="6" name="Shape 4"/>
          <p:cNvSpPr/>
          <p:nvPr/>
        </p:nvSpPr>
        <p:spPr>
          <a:xfrm>
            <a:off x="7565172" y="2656344"/>
            <a:ext cx="777597" cy="27742"/>
          </a:xfrm>
          <a:prstGeom prst="rect">
            <a:avLst/>
          </a:prstGeom>
          <a:solidFill>
            <a:srgbClr val="FF6680"/>
          </a:solidFill>
          <a:ln/>
        </p:spPr>
      </p:sp>
      <p:sp>
        <p:nvSpPr>
          <p:cNvPr id="7" name="Shape 5"/>
          <p:cNvSpPr/>
          <p:nvPr/>
        </p:nvSpPr>
        <p:spPr>
          <a:xfrm>
            <a:off x="7065228" y="2420303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312140"/>
          </a:solidFill>
          <a:ln/>
        </p:spPr>
      </p:sp>
      <p:sp>
        <p:nvSpPr>
          <p:cNvPr id="8" name="Text 6"/>
          <p:cNvSpPr/>
          <p:nvPr/>
        </p:nvSpPr>
        <p:spPr>
          <a:xfrm>
            <a:off x="7231320" y="2461974"/>
            <a:ext cx="1676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8537258" y="2468880"/>
            <a:ext cx="37871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Поиск новых маршрутов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8537258" y="3038237"/>
            <a:ext cx="405515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Какие новые маршруты хотел исследовать Магеллан? Что было целью поисков?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6287631" y="3767197"/>
            <a:ext cx="777597" cy="27742"/>
          </a:xfrm>
          <a:prstGeom prst="rect">
            <a:avLst/>
          </a:prstGeom>
          <a:solidFill>
            <a:srgbClr val="FF6680"/>
          </a:solidFill>
          <a:ln/>
        </p:spPr>
      </p:sp>
      <p:sp>
        <p:nvSpPr>
          <p:cNvPr id="12" name="Shape 10"/>
          <p:cNvSpPr/>
          <p:nvPr/>
        </p:nvSpPr>
        <p:spPr>
          <a:xfrm>
            <a:off x="7065228" y="3531156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312140"/>
          </a:solidFill>
          <a:ln/>
        </p:spPr>
      </p:sp>
      <p:sp>
        <p:nvSpPr>
          <p:cNvPr id="13" name="Text 11"/>
          <p:cNvSpPr/>
          <p:nvPr/>
        </p:nvSpPr>
        <p:spPr>
          <a:xfrm>
            <a:off x="7231320" y="3572828"/>
            <a:ext cx="1676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2336483" y="3579733"/>
            <a:ext cx="37566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Открытие новых земель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2037993" y="4149090"/>
            <a:ext cx="405515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Какие острова и моря были открыты в ходе путешествия? Как эти открытия повлияли на дальнейшее развитие мировой культуры?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7565172" y="5095935"/>
            <a:ext cx="777597" cy="27742"/>
          </a:xfrm>
          <a:prstGeom prst="rect">
            <a:avLst/>
          </a:prstGeom>
          <a:solidFill>
            <a:srgbClr val="FF6680"/>
          </a:solidFill>
          <a:ln/>
        </p:spPr>
      </p:sp>
      <p:sp>
        <p:nvSpPr>
          <p:cNvPr id="17" name="Shape 15"/>
          <p:cNvSpPr/>
          <p:nvPr/>
        </p:nvSpPr>
        <p:spPr>
          <a:xfrm>
            <a:off x="7065228" y="4859893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312140"/>
          </a:solidFill>
          <a:ln/>
        </p:spPr>
      </p:sp>
      <p:sp>
        <p:nvSpPr>
          <p:cNvPr id="18" name="Text 16"/>
          <p:cNvSpPr/>
          <p:nvPr/>
        </p:nvSpPr>
        <p:spPr>
          <a:xfrm>
            <a:off x="7231320" y="4901565"/>
            <a:ext cx="1676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8537258" y="4908471"/>
            <a:ext cx="25831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Поиск пряностей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8537258" y="5477828"/>
            <a:ext cx="405515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Какую задачу себе поставили участники путешествия, ища пряности? Какие пряности были найдены?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456ABB-5543-44AF-AF72-84E7F31D9A06}"/>
              </a:ext>
            </a:extLst>
          </p:cNvPr>
          <p:cNvSpPr txBox="1"/>
          <p:nvPr/>
        </p:nvSpPr>
        <p:spPr>
          <a:xfrm>
            <a:off x="178253" y="11287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570315"/>
            <a:ext cx="845820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Отправление в экспедицию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2709029"/>
            <a:ext cx="3295888" cy="203692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5023604"/>
            <a:ext cx="32613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Подготовка кораблей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037993" y="5592961"/>
            <a:ext cx="329588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Какие корабли отправились в путешествие? Какие приключения их ожидали?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2709029"/>
            <a:ext cx="3296007" cy="203704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5023723"/>
            <a:ext cx="23088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Курс движения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667137" y="5593080"/>
            <a:ext cx="329600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Каков был план путешествия и какие изменения произошли в ходе экспедиции?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2709029"/>
            <a:ext cx="3296007" cy="203704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5023723"/>
            <a:ext cx="32080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Команда экспедиции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296400" y="5593080"/>
            <a:ext cx="329600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Кто был в компании Магеллана? Как они помогали ему достичь своих целей?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5E7A5E-272C-4AD2-8433-3064430157E7}"/>
              </a:ext>
            </a:extLst>
          </p:cNvPr>
          <p:cNvSpPr txBox="1"/>
          <p:nvPr/>
        </p:nvSpPr>
        <p:spPr>
          <a:xfrm>
            <a:off x="178253" y="11287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0314"/>
          </a:xfrm>
          <a:prstGeom prst="rect">
            <a:avLst/>
          </a:prstGeom>
          <a:solidFill>
            <a:srgbClr val="241631"/>
          </a:solidFill>
          <a:ln/>
        </p:spPr>
      </p:sp>
      <p:sp>
        <p:nvSpPr>
          <p:cNvPr id="4" name="Text 2"/>
          <p:cNvSpPr/>
          <p:nvPr/>
        </p:nvSpPr>
        <p:spPr>
          <a:xfrm>
            <a:off x="2397681" y="569357"/>
            <a:ext cx="9835039" cy="12942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095"/>
              </a:lnSpc>
              <a:buNone/>
            </a:pPr>
            <a:r>
              <a:rPr lang="en-US" sz="4076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Путешествие по странам и континентам</a:t>
            </a:r>
            <a:endParaRPr lang="en-US" sz="407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695337" y="2277666"/>
            <a:ext cx="25837" cy="5383292"/>
          </a:xfrm>
          <a:prstGeom prst="rect">
            <a:avLst/>
          </a:prstGeom>
          <a:solidFill>
            <a:srgbClr val="FF6680"/>
          </a:solidFill>
          <a:ln/>
        </p:spPr>
      </p:sp>
      <p:sp>
        <p:nvSpPr>
          <p:cNvPr id="6" name="Shape 4"/>
          <p:cNvSpPr/>
          <p:nvPr/>
        </p:nvSpPr>
        <p:spPr>
          <a:xfrm>
            <a:off x="2941082" y="2659320"/>
            <a:ext cx="724614" cy="25837"/>
          </a:xfrm>
          <a:prstGeom prst="rect">
            <a:avLst/>
          </a:prstGeom>
          <a:solidFill>
            <a:srgbClr val="FF6680"/>
          </a:solidFill>
          <a:ln/>
        </p:spPr>
      </p:sp>
      <p:sp>
        <p:nvSpPr>
          <p:cNvPr id="7" name="Shape 5"/>
          <p:cNvSpPr/>
          <p:nvPr/>
        </p:nvSpPr>
        <p:spPr>
          <a:xfrm>
            <a:off x="2475309" y="2439472"/>
            <a:ext cx="465773" cy="465773"/>
          </a:xfrm>
          <a:prstGeom prst="roundRect">
            <a:avLst>
              <a:gd name="adj" fmla="val 13336"/>
            </a:avLst>
          </a:prstGeom>
          <a:solidFill>
            <a:srgbClr val="312140"/>
          </a:solidFill>
          <a:ln/>
        </p:spPr>
      </p:sp>
      <p:sp>
        <p:nvSpPr>
          <p:cNvPr id="8" name="Text 6"/>
          <p:cNvSpPr/>
          <p:nvPr/>
        </p:nvSpPr>
        <p:spPr>
          <a:xfrm>
            <a:off x="2628186" y="2478167"/>
            <a:ext cx="160020" cy="3882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57"/>
              </a:lnSpc>
              <a:buNone/>
            </a:pPr>
            <a:r>
              <a:rPr lang="en-US" sz="2446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1</a:t>
            </a:r>
            <a:endParaRPr lang="en-US" sz="244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3846909" y="2484715"/>
            <a:ext cx="6286500" cy="3234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47"/>
              </a:lnSpc>
              <a:buNone/>
            </a:pPr>
            <a:r>
              <a:rPr lang="en-US" sz="2038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Бразилия и натуральный краситель индиго</a:t>
            </a:r>
            <a:endParaRPr lang="en-US" sz="20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3846909" y="3015258"/>
            <a:ext cx="8385810" cy="3312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09"/>
              </a:lnSpc>
              <a:buNone/>
            </a:pPr>
            <a:r>
              <a:rPr lang="en-US" sz="163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Какой значимый пункт на карте мировой культуры был открыт во время экспедиции?</a:t>
            </a:r>
            <a:endParaRPr lang="en-US" sz="16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2941082" y="4522768"/>
            <a:ext cx="724614" cy="25837"/>
          </a:xfrm>
          <a:prstGeom prst="rect">
            <a:avLst/>
          </a:prstGeom>
          <a:solidFill>
            <a:srgbClr val="FF6680"/>
          </a:solidFill>
          <a:ln/>
        </p:spPr>
      </p:sp>
      <p:sp>
        <p:nvSpPr>
          <p:cNvPr id="12" name="Shape 10"/>
          <p:cNvSpPr/>
          <p:nvPr/>
        </p:nvSpPr>
        <p:spPr>
          <a:xfrm>
            <a:off x="2475309" y="4302919"/>
            <a:ext cx="465773" cy="465773"/>
          </a:xfrm>
          <a:prstGeom prst="roundRect">
            <a:avLst>
              <a:gd name="adj" fmla="val 13336"/>
            </a:avLst>
          </a:prstGeom>
          <a:solidFill>
            <a:srgbClr val="312140"/>
          </a:solidFill>
          <a:ln/>
        </p:spPr>
      </p:sp>
      <p:sp>
        <p:nvSpPr>
          <p:cNvPr id="13" name="Text 11"/>
          <p:cNvSpPr/>
          <p:nvPr/>
        </p:nvSpPr>
        <p:spPr>
          <a:xfrm>
            <a:off x="2628186" y="4341614"/>
            <a:ext cx="160020" cy="3882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57"/>
              </a:lnSpc>
              <a:buNone/>
            </a:pPr>
            <a:r>
              <a:rPr lang="en-US" sz="2446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2</a:t>
            </a:r>
            <a:endParaRPr lang="en-US" sz="244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3846909" y="4348162"/>
            <a:ext cx="7025640" cy="3234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47"/>
              </a:lnSpc>
              <a:buNone/>
            </a:pPr>
            <a:r>
              <a:rPr lang="en-US" sz="2038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Пролив Магеллана и переход через Тихий океан</a:t>
            </a:r>
            <a:endParaRPr lang="en-US" sz="20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3846909" y="4878705"/>
            <a:ext cx="8385810" cy="6624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09"/>
              </a:lnSpc>
              <a:buNone/>
            </a:pPr>
            <a:r>
              <a:rPr lang="en-US" sz="163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Как проходил переход через Тихий океан и какие достопримечательности оставил Магеллан и его команда?</a:t>
            </a:r>
            <a:endParaRPr lang="en-US" sz="16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2941082" y="6386215"/>
            <a:ext cx="724614" cy="25837"/>
          </a:xfrm>
          <a:prstGeom prst="rect">
            <a:avLst/>
          </a:prstGeom>
          <a:solidFill>
            <a:srgbClr val="FF6680"/>
          </a:solidFill>
          <a:ln/>
        </p:spPr>
      </p:sp>
      <p:sp>
        <p:nvSpPr>
          <p:cNvPr id="17" name="Shape 15"/>
          <p:cNvSpPr/>
          <p:nvPr/>
        </p:nvSpPr>
        <p:spPr>
          <a:xfrm>
            <a:off x="2475309" y="6166366"/>
            <a:ext cx="465773" cy="465773"/>
          </a:xfrm>
          <a:prstGeom prst="roundRect">
            <a:avLst>
              <a:gd name="adj" fmla="val 13336"/>
            </a:avLst>
          </a:prstGeom>
          <a:solidFill>
            <a:srgbClr val="312140"/>
          </a:solidFill>
          <a:ln/>
        </p:spPr>
      </p:sp>
      <p:sp>
        <p:nvSpPr>
          <p:cNvPr id="18" name="Text 16"/>
          <p:cNvSpPr/>
          <p:nvPr/>
        </p:nvSpPr>
        <p:spPr>
          <a:xfrm>
            <a:off x="2628186" y="6205061"/>
            <a:ext cx="160020" cy="3882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57"/>
              </a:lnSpc>
              <a:buNone/>
            </a:pPr>
            <a:r>
              <a:rPr lang="en-US" sz="2446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3</a:t>
            </a:r>
            <a:endParaRPr lang="en-US" sz="244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3846909" y="6211610"/>
            <a:ext cx="5273040" cy="3234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47"/>
              </a:lnSpc>
              <a:buNone/>
            </a:pPr>
            <a:r>
              <a:rPr lang="en-US" sz="2038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Филиппины - край покоя Магеллана</a:t>
            </a:r>
            <a:endParaRPr lang="en-US" sz="20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3846909" y="6742152"/>
            <a:ext cx="8385810" cy="6624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09"/>
              </a:lnSpc>
              <a:buNone/>
            </a:pPr>
            <a:r>
              <a:rPr lang="en-US" sz="163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Что произошло на Филиппинах и как это повлияло на экспедицию и судьбу Магеллана?</a:t>
            </a:r>
            <a:endParaRPr lang="en-US" sz="16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1B1F8C-D3EF-452C-87E9-38368A628C67}"/>
              </a:ext>
            </a:extLst>
          </p:cNvPr>
          <p:cNvSpPr txBox="1"/>
          <p:nvPr/>
        </p:nvSpPr>
        <p:spPr>
          <a:xfrm>
            <a:off x="178253" y="11287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278017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Открытие новых морей и островов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037993" y="3111103"/>
            <a:ext cx="3370064" cy="3840480"/>
          </a:xfrm>
          <a:prstGeom prst="roundRect">
            <a:avLst>
              <a:gd name="adj" fmla="val 1978"/>
            </a:avLst>
          </a:prstGeom>
          <a:solidFill>
            <a:srgbClr val="312140"/>
          </a:solidFill>
          <a:ln/>
        </p:spPr>
      </p:sp>
      <p:sp>
        <p:nvSpPr>
          <p:cNvPr id="6" name="Text 4"/>
          <p:cNvSpPr/>
          <p:nvPr/>
        </p:nvSpPr>
        <p:spPr>
          <a:xfrm>
            <a:off x="2260163" y="3333274"/>
            <a:ext cx="2925723" cy="1041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Страна огня и материковые берега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260163" y="4597003"/>
            <a:ext cx="2925723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О каких красивых местах на Земле могли только мечтать люди, жившие в то время? Узнаем о местах и природных красотах нашей планеты.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5630228" y="3111103"/>
            <a:ext cx="3370064" cy="3840480"/>
          </a:xfrm>
          <a:prstGeom prst="roundRect">
            <a:avLst>
              <a:gd name="adj" fmla="val 1978"/>
            </a:avLst>
          </a:prstGeom>
          <a:solidFill>
            <a:srgbClr val="312140"/>
          </a:solidFill>
          <a:ln/>
        </p:spPr>
      </p:sp>
      <p:sp>
        <p:nvSpPr>
          <p:cNvPr id="9" name="Text 7"/>
          <p:cNvSpPr/>
          <p:nvPr/>
        </p:nvSpPr>
        <p:spPr>
          <a:xfrm>
            <a:off x="5852398" y="3333274"/>
            <a:ext cx="2925723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Острова и затерянные миры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852398" y="4249817"/>
            <a:ext cx="2925723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Какие острова были открыты на пути экспедиции и какие они были? Узнаем о мифичных местах и легендах о гигантах и драконах.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222462" y="3111103"/>
            <a:ext cx="3370064" cy="3840480"/>
          </a:xfrm>
          <a:prstGeom prst="roundRect">
            <a:avLst>
              <a:gd name="adj" fmla="val 1978"/>
            </a:avLst>
          </a:prstGeom>
          <a:solidFill>
            <a:srgbClr val="312140"/>
          </a:solidFill>
          <a:ln/>
        </p:spPr>
      </p:sp>
      <p:sp>
        <p:nvSpPr>
          <p:cNvPr id="12" name="Text 10"/>
          <p:cNvSpPr/>
          <p:nvPr/>
        </p:nvSpPr>
        <p:spPr>
          <a:xfrm>
            <a:off x="9444633" y="3333274"/>
            <a:ext cx="2925723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Кругосветное путешествие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9444633" y="4249817"/>
            <a:ext cx="2925723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Каковы были последние дни путешествия и как вернулись домой участники экспедиции?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498EA6-08ED-40A1-BEA8-AF1A85F1EF73}"/>
              </a:ext>
            </a:extLst>
          </p:cNvPr>
          <p:cNvSpPr txBox="1"/>
          <p:nvPr/>
        </p:nvSpPr>
        <p:spPr>
          <a:xfrm>
            <a:off x="178253" y="11287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867727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Поиск новых маршрутов и находка пряностей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2700814"/>
            <a:ext cx="3295888" cy="203692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5015389"/>
            <a:ext cx="329588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Открытие Молуккских островов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037993" y="5931932"/>
            <a:ext cx="32958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Как были найдены острова и что в них было особенного?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2700814"/>
            <a:ext cx="3296007" cy="203704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5015508"/>
            <a:ext cx="26746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Новые маршруты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667137" y="5584865"/>
            <a:ext cx="329600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Каковы были результаты путешествия Магеллана? Как изменится мировая история после находки Молуккских пряностей?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2700814"/>
            <a:ext cx="3296007" cy="203704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5015508"/>
            <a:ext cx="329600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Находка новых торговых путей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296400" y="5932051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Какие новые торговые пути были найдены в результате первого кругосветного плавания?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38F9CF-F6A8-4E6F-8DE7-080BA988B670}"/>
              </a:ext>
            </a:extLst>
          </p:cNvPr>
          <p:cNvSpPr txBox="1"/>
          <p:nvPr/>
        </p:nvSpPr>
        <p:spPr>
          <a:xfrm>
            <a:off x="178253" y="11287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>
              <a:alpha val="80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037993" y="1434822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Последствия первого кругосветного плавания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2037993" y="3330416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312140"/>
          </a:solidFill>
          <a:ln/>
        </p:spPr>
      </p:sp>
      <p:sp>
        <p:nvSpPr>
          <p:cNvPr id="8" name="Text 5"/>
          <p:cNvSpPr/>
          <p:nvPr/>
        </p:nvSpPr>
        <p:spPr>
          <a:xfrm>
            <a:off x="2204085" y="3372088"/>
            <a:ext cx="1676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2760107" y="3406735"/>
            <a:ext cx="26479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Изменение мировой карты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2760107" y="4323278"/>
            <a:ext cx="264795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Как изменена мировая карта после кругосветного путешествия?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5630228" y="3330416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312140"/>
          </a:solidFill>
          <a:ln/>
        </p:spPr>
      </p:sp>
      <p:sp>
        <p:nvSpPr>
          <p:cNvPr id="12" name="Text 9"/>
          <p:cNvSpPr/>
          <p:nvPr/>
        </p:nvSpPr>
        <p:spPr>
          <a:xfrm>
            <a:off x="5796320" y="3372088"/>
            <a:ext cx="1676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6352342" y="3406735"/>
            <a:ext cx="2647950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Расширение границ существующих государств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6352342" y="5017651"/>
            <a:ext cx="2647950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Как изменено политическое устройство мира после первого кругосветного плавания?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9222462" y="3330416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312140"/>
          </a:solidFill>
          <a:ln/>
        </p:spPr>
      </p:sp>
      <p:sp>
        <p:nvSpPr>
          <p:cNvPr id="16" name="Text 13"/>
          <p:cNvSpPr/>
          <p:nvPr/>
        </p:nvSpPr>
        <p:spPr>
          <a:xfrm>
            <a:off x="9388554" y="3372088"/>
            <a:ext cx="1676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9944576" y="3406735"/>
            <a:ext cx="26479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Запуск новых экспедиций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9944576" y="4323278"/>
            <a:ext cx="2647950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Как после этого плавания изменилась экспедиционная деятельность и научное познание мира?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0B489C-7E89-4B48-8A39-C6B322E09D4D}"/>
              </a:ext>
            </a:extLst>
          </p:cNvPr>
          <p:cNvSpPr txBox="1"/>
          <p:nvPr/>
        </p:nvSpPr>
        <p:spPr>
          <a:xfrm>
            <a:off x="178253" y="11287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523</Words>
  <Application>Microsoft Office PowerPoint</Application>
  <PresentationFormat>Произвольный</PresentationFormat>
  <Paragraphs>79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2023-10-02T08:56:06Z</dcterms:created>
  <dcterms:modified xsi:type="dcterms:W3CDTF">2023-10-02T09:01:16Z</dcterms:modified>
</cp:coreProperties>
</file>