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6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140529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Развитие земной коры: Земная кора на карте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297338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Добро пожаловать на наш урок географии! Мы погрузимся в изучение развития земной коры и узнаем, как она влияет на составление карты нашей планеты.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51F589-3FCE-427C-AC18-E6DB8D77B81F}"/>
              </a:ext>
            </a:extLst>
          </p:cNvPr>
          <p:cNvSpPr txBox="1"/>
          <p:nvPr/>
        </p:nvSpPr>
        <p:spPr>
          <a:xfrm>
            <a:off x="5761847" y="5065751"/>
            <a:ext cx="8454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7 классе по теме: "Развитие земной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Земная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карте"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498C5-BD3B-4C65-A6A3-45FA99708B7C}"/>
              </a:ext>
            </a:extLst>
          </p:cNvPr>
          <p:cNvSpPr txBox="1"/>
          <p:nvPr/>
        </p:nvSpPr>
        <p:spPr>
          <a:xfrm>
            <a:off x="127324" y="1405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2890123"/>
            <a:ext cx="64084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Что такое земная кора?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391775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Земная кора - это твердая внешняя оболочка Земли, состоящая из скальных пород и минералов. Она является самой верхней частью литосферы и играет важную роль в формировании ландшафтов и определении характеристик планеты.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D71C46-C148-4085-AC76-597880F193EA}"/>
              </a:ext>
            </a:extLst>
          </p:cNvPr>
          <p:cNvSpPr txBox="1"/>
          <p:nvPr/>
        </p:nvSpPr>
        <p:spPr>
          <a:xfrm>
            <a:off x="127324" y="1405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491621"/>
            <a:ext cx="62788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Строение земной коры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630335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866317"/>
            <a:ext cx="31623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Континентальная кора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73975" y="4435673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Толще океанической коры, состоит из различных типов горных пород, включая гранит и базальт.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3630335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3866317"/>
            <a:ext cx="26365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Океаническая кора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62267" y="4435673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Тоньше континентальной коры, состоит в основном из базальта и других плотных пород.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D0DD9-7AC6-486B-8D59-96BD460E6C0D}"/>
              </a:ext>
            </a:extLst>
          </p:cNvPr>
          <p:cNvSpPr txBox="1"/>
          <p:nvPr/>
        </p:nvSpPr>
        <p:spPr>
          <a:xfrm>
            <a:off x="127324" y="1405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2302788"/>
            <a:ext cx="50825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Типы земной коры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6319599" y="350400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93312" y="3545681"/>
            <a:ext cx="1524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041713" y="3580328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Континентальная кора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041713" y="4496872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Наиболее известная и широко изученная часть земной коры, образует сушу.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0169485" y="350400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316528" y="3545681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891599" y="3580328"/>
            <a:ext cx="26365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Океаническая кора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891599" y="4149685"/>
            <a:ext cx="2905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Часть коры, покрывающая морские дна, включая глубоководные впадины и подводные хребты.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CA0F33-0F04-4A29-B134-4E24DF203225}"/>
              </a:ext>
            </a:extLst>
          </p:cNvPr>
          <p:cNvSpPr txBox="1"/>
          <p:nvPr/>
        </p:nvSpPr>
        <p:spPr>
          <a:xfrm>
            <a:off x="127324" y="1405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553"/>
          </a:xfrm>
          <a:prstGeom prst="rect">
            <a:avLst/>
          </a:prstGeom>
          <a:solidFill>
            <a:srgbClr val="080E26"/>
          </a:solidFill>
          <a:ln w="13454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194441" y="592812"/>
            <a:ext cx="10241518" cy="1347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05"/>
              </a:lnSpc>
              <a:buNone/>
            </a:pPr>
            <a:r>
              <a:rPr lang="en-US" sz="424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Распределение земной коры на планете</a:t>
            </a:r>
            <a:endParaRPr lang="en-US" sz="42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441" y="2371249"/>
            <a:ext cx="4959072" cy="306490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194441" y="5705594"/>
            <a:ext cx="2156103" cy="3369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3"/>
              </a:lnSpc>
              <a:buNone/>
            </a:pPr>
            <a:r>
              <a:rPr lang="en-US" sz="2122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Суши и океаны</a:t>
            </a:r>
            <a:endParaRPr lang="en-US" sz="21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194441" y="6258044"/>
            <a:ext cx="4959072" cy="13796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6"/>
              </a:lnSpc>
              <a:buNone/>
            </a:pPr>
            <a:r>
              <a:rPr lang="en-US" sz="1698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Большая часть земной коры находится под водой, но на суше расположены главные континенты - Африка, Евразия, Северная и Южная Америка, Австралия и Антарктида.</a:t>
            </a:r>
            <a:endParaRPr lang="en-US" sz="16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887" y="2371249"/>
            <a:ext cx="4959072" cy="306490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76887" y="5705594"/>
            <a:ext cx="2674620" cy="3369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3"/>
              </a:lnSpc>
              <a:buNone/>
            </a:pPr>
            <a:r>
              <a:rPr lang="en-US" sz="2122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Дрейф континентов</a:t>
            </a:r>
            <a:endParaRPr lang="en-US" sz="21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476887" y="6258044"/>
            <a:ext cx="4959072" cy="13796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6"/>
              </a:lnSpc>
              <a:buNone/>
            </a:pPr>
            <a:r>
              <a:rPr lang="en-US" sz="1698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Земная кора постоянно находится в движении, что приводит к перемещению континентов и формированию горных систем и океанских впадин.</a:t>
            </a:r>
            <a:endParaRPr lang="en-US" sz="16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A52E29-220E-4410-BF04-E056B72C4835}"/>
              </a:ext>
            </a:extLst>
          </p:cNvPr>
          <p:cNvSpPr txBox="1"/>
          <p:nvPr/>
        </p:nvSpPr>
        <p:spPr>
          <a:xfrm>
            <a:off x="127324" y="1405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934403"/>
            <a:ext cx="105003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Суть и значение земной коры на карте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293054" y="2073116"/>
            <a:ext cx="44410" cy="5222081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2474416"/>
            <a:ext cx="777597" cy="44410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24670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38940" y="2288381"/>
            <a:ext cx="1524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258" y="2295287"/>
            <a:ext cx="39243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Формирование ландшафтов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258" y="2864644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Земная кора определяет характеристики поверхности: горы, равнины, долины, плато.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631" y="3585270"/>
            <a:ext cx="777597" cy="44410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35756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2270" y="3399234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107883" y="3406140"/>
            <a:ext cx="3985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Определение границ и стран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037993" y="3975497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Границы между различными плитами земной коры помогают определить политические границы и границы государств.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172" y="4914007"/>
            <a:ext cx="777597" cy="44410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468630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23700" y="472797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7258" y="4734878"/>
            <a:ext cx="40551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Показатель растительности и климата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7258" y="5651421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Распределение растительности и формирование климатических поясов связаны с ландшафтами, созданными земной корой.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B55790-0656-4E02-AA05-F8BE57D55C9F}"/>
              </a:ext>
            </a:extLst>
          </p:cNvPr>
          <p:cNvSpPr txBox="1"/>
          <p:nvPr/>
        </p:nvSpPr>
        <p:spPr>
          <a:xfrm>
            <a:off x="127324" y="1405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552378"/>
          </a:xfrm>
          <a:prstGeom prst="rect">
            <a:avLst/>
          </a:prstGeom>
          <a:solidFill>
            <a:srgbClr val="080E26"/>
          </a:solidFill>
          <a:ln w="1262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01503" y="3090743"/>
            <a:ext cx="9627275" cy="12668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87"/>
              </a:lnSpc>
              <a:buNone/>
            </a:pPr>
            <a:r>
              <a:rPr lang="en-US" sz="3990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Методы отображения земной коры на карте</a:t>
            </a:r>
            <a:endParaRPr lang="en-US" sz="39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501503" y="4819888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283157"/>
          </a:solidFill>
          <a:ln w="12621">
            <a:solidFill>
              <a:srgbClr val="303B6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660928" y="4857869"/>
            <a:ext cx="13716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1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160157" y="4889540"/>
            <a:ext cx="2415302" cy="6334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4"/>
              </a:lnSpc>
              <a:buNone/>
            </a:pPr>
            <a:r>
              <a:rPr lang="en-US" sz="1995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Физическое отображение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160157" y="5725597"/>
            <a:ext cx="2415302" cy="12968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3"/>
              </a:lnSpc>
              <a:buNone/>
            </a:pPr>
            <a:r>
              <a:rPr lang="en-US" sz="1596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Отображение физических черт земной коры, таких как горы, реки и плато.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778103" y="4819888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283157"/>
          </a:solidFill>
          <a:ln w="12621">
            <a:solidFill>
              <a:srgbClr val="303B6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914668" y="4857869"/>
            <a:ext cx="18288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2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436757" y="4889540"/>
            <a:ext cx="2415302" cy="6334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4"/>
              </a:lnSpc>
              <a:buNone/>
            </a:pPr>
            <a:r>
              <a:rPr lang="en-US" sz="1995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Политическое отображение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436757" y="5725597"/>
            <a:ext cx="2415302" cy="9726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3"/>
              </a:lnSpc>
              <a:buNone/>
            </a:pPr>
            <a:r>
              <a:rPr lang="en-US" sz="1596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Отображение границ государств и населенных пунктов.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054703" y="4819888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283157"/>
          </a:solidFill>
          <a:ln w="12621">
            <a:solidFill>
              <a:srgbClr val="303B6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198888" y="4857869"/>
            <a:ext cx="16764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3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713357" y="4889540"/>
            <a:ext cx="2415302" cy="6334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4"/>
              </a:lnSpc>
              <a:buNone/>
            </a:pPr>
            <a:r>
              <a:rPr lang="en-US" sz="1995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Топографическое отображение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713357" y="5725597"/>
            <a:ext cx="3044700" cy="2269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3"/>
              </a:lnSpc>
              <a:buNone/>
            </a:pPr>
            <a:r>
              <a:rPr lang="en-US" sz="1596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Отображение деталей поверхности земной коры, таких как рельеф, высотные линии и географические объекты.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334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1CD1AF8-C8FE-4655-ABDA-648160D57D59}"/>
              </a:ext>
            </a:extLst>
          </p:cNvPr>
          <p:cNvSpPr txBox="1"/>
          <p:nvPr/>
        </p:nvSpPr>
        <p:spPr>
          <a:xfrm>
            <a:off x="127324" y="1405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267"/>
          </a:xfrm>
          <a:prstGeom prst="rect">
            <a:avLst/>
          </a:prstGeom>
          <a:solidFill>
            <a:srgbClr val="080E26"/>
          </a:solidFill>
          <a:ln w="13692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67163" y="607576"/>
            <a:ext cx="10496074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Примеры изучения земной коры на карте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293173" y="2430542"/>
            <a:ext cx="44172" cy="5193149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6" name="Shape 4"/>
          <p:cNvSpPr/>
          <p:nvPr/>
        </p:nvSpPr>
        <p:spPr>
          <a:xfrm>
            <a:off x="7563743" y="2829461"/>
            <a:ext cx="773311" cy="44172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7" name="Shape 5"/>
          <p:cNvSpPr/>
          <p:nvPr/>
        </p:nvSpPr>
        <p:spPr>
          <a:xfrm>
            <a:off x="7066657" y="2603063"/>
            <a:ext cx="497086" cy="497086"/>
          </a:xfrm>
          <a:prstGeom prst="roundRect">
            <a:avLst>
              <a:gd name="adj" fmla="val 20004"/>
            </a:avLst>
          </a:prstGeom>
          <a:solidFill>
            <a:srgbClr val="283157"/>
          </a:solidFill>
          <a:ln w="13692">
            <a:solidFill>
              <a:srgbClr val="303B6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38940" y="2644378"/>
            <a:ext cx="152400" cy="4143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2"/>
              </a:lnSpc>
              <a:buNone/>
            </a:pPr>
            <a:r>
              <a:rPr lang="en-US" sz="2610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1</a:t>
            </a:r>
            <a:endParaRPr lang="en-US" sz="2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0471" y="2651403"/>
            <a:ext cx="3985260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Геологические исследования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0471" y="3217545"/>
            <a:ext cx="4032766" cy="1060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Исследование геологических карт для понимания структуры и состава коры.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93346" y="3934123"/>
            <a:ext cx="773311" cy="44172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6657" y="3707725"/>
            <a:ext cx="497086" cy="497086"/>
          </a:xfrm>
          <a:prstGeom prst="roundRect">
            <a:avLst>
              <a:gd name="adj" fmla="val 20004"/>
            </a:avLst>
          </a:prstGeom>
          <a:solidFill>
            <a:srgbClr val="283157"/>
          </a:solidFill>
          <a:ln w="13692">
            <a:solidFill>
              <a:srgbClr val="303B6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6080" y="3749040"/>
            <a:ext cx="198120" cy="4143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2"/>
              </a:lnSpc>
              <a:buNone/>
            </a:pPr>
            <a:r>
              <a:rPr lang="en-US" sz="2610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2</a:t>
            </a:r>
            <a:endParaRPr lang="en-US" sz="2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663309" y="3756065"/>
            <a:ext cx="3436620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19"/>
              </a:lnSpc>
              <a:buNone/>
            </a:pPr>
            <a:r>
              <a:rPr lang="en-US" sz="2175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Географические анализы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067163" y="4322207"/>
            <a:ext cx="4032766" cy="14139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84"/>
              </a:lnSpc>
              <a:buNone/>
            </a:pPr>
            <a:r>
              <a:rPr lang="en-US" sz="174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Анализ карт для изучения плотности населения, климатических условий и других географических характеристик.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3743" y="5255478"/>
            <a:ext cx="773311" cy="44172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6657" y="5029081"/>
            <a:ext cx="497086" cy="497086"/>
          </a:xfrm>
          <a:prstGeom prst="roundRect">
            <a:avLst>
              <a:gd name="adj" fmla="val 20004"/>
            </a:avLst>
          </a:prstGeom>
          <a:solidFill>
            <a:srgbClr val="283157"/>
          </a:solidFill>
          <a:ln w="13692">
            <a:solidFill>
              <a:srgbClr val="303B6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23700" y="5070396"/>
            <a:ext cx="182880" cy="4143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2"/>
              </a:lnSpc>
              <a:buNone/>
            </a:pPr>
            <a:r>
              <a:rPr lang="en-US" sz="2610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3</a:t>
            </a:r>
            <a:endParaRPr lang="en-US" sz="2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0471" y="5077420"/>
            <a:ext cx="4032766" cy="6905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Исследования природных ресурсов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0471" y="5988844"/>
            <a:ext cx="4032766" cy="14139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Карты используются для изучения распределения природных ресурсов, таких как нефть, газ, минералы и вода.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A23EB0-EA13-431B-9957-B47A9BD59830}"/>
              </a:ext>
            </a:extLst>
          </p:cNvPr>
          <p:cNvSpPr txBox="1"/>
          <p:nvPr/>
        </p:nvSpPr>
        <p:spPr>
          <a:xfrm>
            <a:off x="127324" y="1405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441</Words>
  <Application>Microsoft Office PowerPoint</Application>
  <PresentationFormat>Произвольный</PresentationFormat>
  <Paragraphs>70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2023-10-04T09:15:31Z</dcterms:created>
  <dcterms:modified xsi:type="dcterms:W3CDTF">2023-10-04T09:23:00Z</dcterms:modified>
</cp:coreProperties>
</file>