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04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239027"/>
            <a:ext cx="7477601" cy="25477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Типы климата нашей страны - конспект урока географии в 8 классе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3282944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Добро пожаловать на наш урок географии! Сегодня мы поговорим о том, как разнообразен климат нашей огромной страны,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1495A9-3AE0-4E4C-B784-722B0149EC89}"/>
              </a:ext>
            </a:extLst>
          </p:cNvPr>
          <p:cNvSpPr txBox="1"/>
          <p:nvPr/>
        </p:nvSpPr>
        <p:spPr>
          <a:xfrm>
            <a:off x="5715000" y="4964477"/>
            <a:ext cx="8501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8 классе по теме: "Типы климата нашей страны"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8CE41E-80EF-47A7-BC1C-D0925B112A37}"/>
              </a:ext>
            </a:extLst>
          </p:cNvPr>
          <p:cNvSpPr txBox="1"/>
          <p:nvPr/>
        </p:nvSpPr>
        <p:spPr>
          <a:xfrm>
            <a:off x="130628" y="643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2366" y="610433"/>
            <a:ext cx="7479268" cy="20809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2"/>
              </a:lnSpc>
              <a:buNone/>
            </a:pPr>
            <a:r>
              <a:rPr lang="en-US" sz="4370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Введение: Климат как фундамент географии России</a:t>
            </a:r>
            <a:endParaRPr lang="en-US" sz="43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2366" y="3024307"/>
            <a:ext cx="7479268" cy="1065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7"/>
              </a:lnSpc>
              <a:buNone/>
            </a:pPr>
            <a:r>
              <a:rPr lang="en-US" sz="1748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Климат играет важную роль в формировании ландшафтов и растительности нашей страны. Он определяет географические черты и повлиял на историю и культуру наших людей.</a:t>
            </a:r>
            <a:endParaRPr lang="en-US" sz="17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2366" y="4513183"/>
            <a:ext cx="499467" cy="499467"/>
          </a:xfrm>
          <a:prstGeom prst="roundRect">
            <a:avLst>
              <a:gd name="adj" fmla="val 80003"/>
            </a:avLst>
          </a:prstGeom>
          <a:solidFill>
            <a:srgbClr val="F3F3FF"/>
          </a:solidFill>
          <a:ln w="27742">
            <a:solidFill>
              <a:srgbClr val="2D4DF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82980" y="4554736"/>
            <a:ext cx="198120" cy="4162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6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3766" y="4589502"/>
            <a:ext cx="2705100" cy="3468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2185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Ключевые моменты:</a:t>
            </a:r>
            <a:endParaRPr lang="en-US" sz="21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3766" y="5158264"/>
            <a:ext cx="2907268" cy="1065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7"/>
              </a:lnSpc>
              <a:buNone/>
            </a:pPr>
            <a:r>
              <a:rPr lang="en-US" sz="1748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Высокая широта, континентальность, влияние океанов.</a:t>
            </a:r>
            <a:endParaRPr lang="en-US" sz="17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682966" y="4513183"/>
            <a:ext cx="499467" cy="499467"/>
          </a:xfrm>
          <a:prstGeom prst="roundRect">
            <a:avLst>
              <a:gd name="adj" fmla="val 80003"/>
            </a:avLst>
          </a:prstGeom>
          <a:solidFill>
            <a:srgbClr val="F3F3FF"/>
          </a:solidFill>
          <a:ln w="27742">
            <a:solidFill>
              <a:srgbClr val="015F98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833580" y="4554736"/>
            <a:ext cx="198120" cy="4162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6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404366" y="4589502"/>
            <a:ext cx="2453640" cy="3468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2185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Интересный факт:</a:t>
            </a:r>
            <a:endParaRPr lang="en-US" sz="21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404366" y="5158264"/>
            <a:ext cx="2907268" cy="1065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7"/>
              </a:lnSpc>
              <a:buNone/>
            </a:pPr>
            <a:r>
              <a:rPr lang="en-US" sz="1748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Россия занимает первое место в мире по разнообразию климатов.</a:t>
            </a:r>
            <a:endParaRPr lang="en-US" sz="17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2366" y="6619399"/>
            <a:ext cx="499467" cy="499467"/>
          </a:xfrm>
          <a:prstGeom prst="roundRect">
            <a:avLst>
              <a:gd name="adj" fmla="val 80003"/>
            </a:avLst>
          </a:prstGeom>
          <a:solidFill>
            <a:srgbClr val="F3F3FF"/>
          </a:solidFill>
          <a:ln w="27742">
            <a:solidFill>
              <a:srgbClr val="AD1F96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82980" y="6660952"/>
            <a:ext cx="198120" cy="4162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6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3766" y="6695718"/>
            <a:ext cx="2219920" cy="3468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2185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Терминология:</a:t>
            </a:r>
            <a:endParaRPr lang="en-US" sz="21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3766" y="7264479"/>
            <a:ext cx="6757868" cy="3552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7"/>
              </a:lnSpc>
              <a:buNone/>
            </a:pPr>
            <a:r>
              <a:rPr lang="en-US" sz="1748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Широтные пояса, континентальный климат, океанический климат.</a:t>
            </a:r>
            <a:endParaRPr lang="en-US" sz="17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301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B292FE-3CCD-4981-8C60-C8A6629F7CA4}"/>
              </a:ext>
            </a:extLst>
          </p:cNvPr>
          <p:cNvSpPr txBox="1"/>
          <p:nvPr/>
        </p:nvSpPr>
        <p:spPr>
          <a:xfrm>
            <a:off x="130628" y="643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98203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Разнообразие климата: Географические особенности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92620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Северо-Запад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4564856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Умеренное климатическое воздействие Атлантического океана.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3926205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Сибирь и Дальний Восток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4981337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Континентальный климат с холодными зимами и жаркими летами.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392620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Юг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4564856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Субтропический климат с мягкой зимой и жарким летом.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B9DA05-F543-4B0E-8D3A-65E2C608BF1A}"/>
              </a:ext>
            </a:extLst>
          </p:cNvPr>
          <p:cNvSpPr txBox="1"/>
          <p:nvPr/>
        </p:nvSpPr>
        <p:spPr>
          <a:xfrm>
            <a:off x="130628" y="643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281232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Климатические пояса: Влияние на климат России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81645" y="3364230"/>
            <a:ext cx="960024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Климатические пояса определяются географическими характеристиками и ветровыми системами. Они разделяют Россию на зоны с разными климатическими условиями.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681645" y="4324945"/>
            <a:ext cx="960024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Географический аспект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348389" y="3114318"/>
            <a:ext cx="27742" cy="1815941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8" name="Shape 5"/>
          <p:cNvSpPr/>
          <p:nvPr/>
        </p:nvSpPr>
        <p:spPr>
          <a:xfrm>
            <a:off x="2348389" y="5180171"/>
            <a:ext cx="9933503" cy="1768197"/>
          </a:xfrm>
          <a:prstGeom prst="roundRect">
            <a:avLst>
              <a:gd name="adj" fmla="val 22620"/>
            </a:avLst>
          </a:prstGeom>
          <a:solidFill>
            <a:srgbClr val="F3F3FF"/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627352" y="5376505"/>
            <a:ext cx="282523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Арктический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04548" y="5376505"/>
            <a:ext cx="282142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Субарктический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177933" y="5376505"/>
            <a:ext cx="282523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Умеренный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627352" y="6041231"/>
            <a:ext cx="282523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Длительные морозы, низкие температуры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904548" y="6041231"/>
            <a:ext cx="282142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Холодная зима и прохладное лето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177933" y="6041231"/>
            <a:ext cx="282523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Умеренные зимы и прохладные лета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0651B-02DF-4195-81CD-94152377702F}"/>
              </a:ext>
            </a:extLst>
          </p:cNvPr>
          <p:cNvSpPr txBox="1"/>
          <p:nvPr/>
        </p:nvSpPr>
        <p:spPr>
          <a:xfrm>
            <a:off x="130628" y="643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758309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Типы климата: Арктический и субарктический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2591395"/>
            <a:ext cx="4800124" cy="2966680"/>
          </a:xfrm>
          <a:prstGeom prst="roundRect">
            <a:avLst>
              <a:gd name="adj" fmla="val 13482"/>
            </a:avLst>
          </a:prstGeom>
          <a:noFill/>
          <a:ln w="27742">
            <a:solidFill>
              <a:srgbClr val="2D4DF2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130" y="2619137"/>
            <a:ext cx="4744641" cy="291119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48389" y="5835729"/>
            <a:ext cx="27660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Арктический климат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348389" y="6405086"/>
            <a:ext cx="480012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Климат на самом севере России, характеризующийся постоянным холодом и длинными морозными периодами.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7481768" y="2591395"/>
            <a:ext cx="4800124" cy="2966680"/>
          </a:xfrm>
          <a:prstGeom prst="roundRect">
            <a:avLst>
              <a:gd name="adj" fmla="val 13482"/>
            </a:avLst>
          </a:prstGeom>
          <a:noFill/>
          <a:ln w="27742">
            <a:solidFill>
              <a:srgbClr val="015F98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510" y="2619137"/>
            <a:ext cx="4744641" cy="291119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81768" y="5835729"/>
            <a:ext cx="32004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Субарктический климат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481768" y="6405086"/>
            <a:ext cx="480012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Климат в северных широтах, близкий к арктическому, но с более мягкими зимами.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5B129-76E5-4105-ABDF-0040B78E449F}"/>
              </a:ext>
            </a:extLst>
          </p:cNvPr>
          <p:cNvSpPr txBox="1"/>
          <p:nvPr/>
        </p:nvSpPr>
        <p:spPr>
          <a:xfrm>
            <a:off x="130628" y="643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405057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Типы климата: Умеренный и субтропический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301270" y="3238143"/>
            <a:ext cx="27742" cy="3586401"/>
          </a:xfrm>
          <a:prstGeom prst="rect">
            <a:avLst/>
          </a:prstGeom>
          <a:solidFill>
            <a:srgbClr val="DFDFEB"/>
          </a:solidFill>
          <a:ln/>
        </p:spPr>
      </p:sp>
      <p:sp>
        <p:nvSpPr>
          <p:cNvPr id="6" name="Shape 3"/>
          <p:cNvSpPr/>
          <p:nvPr/>
        </p:nvSpPr>
        <p:spPr>
          <a:xfrm>
            <a:off x="7565053" y="3647777"/>
            <a:ext cx="777597" cy="27742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7" name="Shape 4"/>
          <p:cNvSpPr/>
          <p:nvPr/>
        </p:nvSpPr>
        <p:spPr>
          <a:xfrm>
            <a:off x="7065109" y="3411736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7742">
            <a:solidFill>
              <a:srgbClr val="2D4DF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15961" y="3453408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537138" y="3460313"/>
            <a:ext cx="2552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Умеренный климат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537138" y="4029670"/>
            <a:ext cx="374475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Наиболее распространенный тип климата в России, с разными сезонами, умеренными зимами и прохладными летами.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287512" y="4758630"/>
            <a:ext cx="777597" cy="27742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109" y="4522589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7742">
            <a:solidFill>
              <a:srgbClr val="015F9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5961" y="4564261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869763" y="4571167"/>
            <a:ext cx="3223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Субтропический климат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48389" y="5140523"/>
            <a:ext cx="374463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Характеризуется жарким летом и мягкой зимой, преимущественно на Черноморском побережье.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49C6AE-56A5-4BE6-8F63-A09218E4BDF3}"/>
              </a:ext>
            </a:extLst>
          </p:cNvPr>
          <p:cNvSpPr txBox="1"/>
          <p:nvPr/>
        </p:nvSpPr>
        <p:spPr>
          <a:xfrm>
            <a:off x="130628" y="643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19027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Количественные характеристики климата: Осадки и температура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413444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Осадки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4773097"/>
            <a:ext cx="46957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Россия имеет разнообразные осадки, от больших количеств на севере до относительно низких значений на юге.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3687" y="413444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Температура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93687" y="4773097"/>
            <a:ext cx="46957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От экстремально холодных температур в Сибири до теплых климатических условий на Кавказе и в Черноморском регионе.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B8D47-F042-426D-8B10-A8E05E29646B}"/>
              </a:ext>
            </a:extLst>
          </p:cNvPr>
          <p:cNvSpPr txBox="1"/>
          <p:nvPr/>
        </p:nvSpPr>
        <p:spPr>
          <a:xfrm>
            <a:off x="130628" y="643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1186543" y="1047510"/>
            <a:ext cx="1168037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Заключение: Роль изучения климата для географического анализа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3379113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Изучение климата помогает нам лучше понять, почему определенные регионы нашей страны выглядят так, как они выглядят, и как эти условия влияют на жизнь людей и окружающую среду.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2348389" y="4513421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7742">
            <a:solidFill>
              <a:srgbClr val="2D4DF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2499241" y="4555093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070503" y="4589740"/>
            <a:ext cx="41336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Захватывающее исследование: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3070503" y="5506283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Путешествуйте воображением вокруг нашей страны и изучите различные типы климата.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7426285" y="4513421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7742">
            <a:solidFill>
              <a:srgbClr val="015F98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577138" y="4555093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8148399" y="4589740"/>
            <a:ext cx="2804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Глобальное влияние: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8148399" y="5159097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Изменение климата - одна из самых актуальных исследовательских тем сегодня.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A4E31F-11E7-4E4C-8EA2-67C0EAA13863}"/>
              </a:ext>
            </a:extLst>
          </p:cNvPr>
          <p:cNvSpPr txBox="1"/>
          <p:nvPr/>
        </p:nvSpPr>
        <p:spPr>
          <a:xfrm>
            <a:off x="130628" y="643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438</Words>
  <Application>Microsoft Office PowerPoint</Application>
  <PresentationFormat>Произвольный</PresentationFormat>
  <Paragraphs>73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2023-10-05T17:34:47Z</dcterms:created>
  <dcterms:modified xsi:type="dcterms:W3CDTF">2023-10-05T17:44:10Z</dcterms:modified>
</cp:coreProperties>
</file>