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7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8957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Тепло в атмосфере - урок географии в 6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92242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Заинтересуйте учеников, рассказав о том, как тепло влияет на наш климат и атмосферные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5EE56-D57B-4827-859C-3ECE0E6E4D0B}"/>
              </a:ext>
            </a:extLst>
          </p:cNvPr>
          <p:cNvSpPr txBox="1"/>
          <p:nvPr/>
        </p:nvSpPr>
        <p:spPr>
          <a:xfrm>
            <a:off x="5976256" y="4379188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"Тепло в атмосфере"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5B2D2-6895-47D4-BE1E-28C162EB909D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802600"/>
            <a:ext cx="6149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Структура атмосферы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1941314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014311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Состав атмосферы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583668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Атмосфера - это смесь различных газов, которые окружают нашу планету и защищают ее от солнечного излучения.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38" y="1941314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014311"/>
            <a:ext cx="2324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Слои атмосферы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583668"/>
            <a:ext cx="29050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Атмосфера подразделяется на несколько слоев: термосферу, мезосферу, стратосферу и тропосферу. Каждый слой выполняет свои функции.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899" y="1941314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0144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Потоки тепла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4583787"/>
            <a:ext cx="290512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Различные нагревательные процессы, происходящие в атмосфере, могут создавать тепловые потоки и воздействовать на климат. Например, парниковый эффект.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A59DE4-0182-4371-BFC5-3A1E7F9CF603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1074658"/>
            <a:ext cx="7071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Измерение температуры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293054" y="2102287"/>
            <a:ext cx="44410" cy="5052655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7565172" y="2503587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9" name="Shape 5"/>
          <p:cNvSpPr/>
          <p:nvPr/>
        </p:nvSpPr>
        <p:spPr>
          <a:xfrm>
            <a:off x="7065228" y="22758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57990" y="2317552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537258" y="23244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Цельсий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537258" y="2893814"/>
            <a:ext cx="346876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Самая распространенная шкала измерения температуры.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6287631" y="3614440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228" y="33867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23700" y="342840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871198" y="34353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Фаренгейт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2624376" y="4004667"/>
            <a:ext cx="346876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Остается в употреблении в отсталых государствах, например в США, но многие другие страны перешли на Цельсий.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565172" y="5120819"/>
            <a:ext cx="777597" cy="444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228" y="489311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27510" y="4934783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537258" y="49416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Кельвин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8537258" y="5511046"/>
            <a:ext cx="346876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Шкала, которая используется в науке и в основном для расчетов.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D5137-88D0-45AA-A6E1-05522E71386B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611392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Значимость температурной амплитуды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3444478"/>
            <a:ext cx="4579739" cy="3173730"/>
          </a:xfrm>
          <a:prstGeom prst="roundRect">
            <a:avLst>
              <a:gd name="adj" fmla="val 3151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3680460"/>
            <a:ext cx="2857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Суточная амплитуда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60358" y="4249817"/>
            <a:ext cx="410777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Разница между максимальной и минимальной температурой в течение дня. Важно понимать ее значение при планировании повседневных дел.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3444478"/>
            <a:ext cx="4579739" cy="3173730"/>
          </a:xfrm>
          <a:prstGeom prst="roundRect">
            <a:avLst>
              <a:gd name="adj" fmla="val 3151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680460"/>
            <a:ext cx="2697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Годовая амплитуда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267" y="4249817"/>
            <a:ext cx="410777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Разница между средней температурой в летний и зимний периоды. От этого зависит формирование многих природных явлений, в том числе растительности и животного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A6656-84A5-44E1-8C5E-759C68823D67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633174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Закономерности нагрева воздуха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466261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539258"/>
            <a:ext cx="2796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Тепло по конвекции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5108615"/>
            <a:ext cx="29050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Ученики узнают, как тепло распространяется через конвекцию, при </a:t>
            </a:r>
            <a:r>
              <a:rPr lang="en-US" sz="1750" dirty="0" err="1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которой</a:t>
            </a: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горяч</a:t>
            </a:r>
            <a:r>
              <a:rPr lang="ru-RU" sz="1750" dirty="0" err="1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ий</a:t>
            </a: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 воздух поднимается вверх, а холодный воздух опускается вниз.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466261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539258"/>
            <a:ext cx="2842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Тепло по излучению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5108615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Другая форма передачи тепла - это излучение, при котором тело излучает тепловую энергию в виде электромагнитных волн.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466261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539377"/>
            <a:ext cx="2628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Тепло по адвекции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5108734"/>
            <a:ext cx="29051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Нагревание воздуха идет и за счет адвекции, когда теплый воздух перемещается в другие места из других регионов.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B2EB4-9A2A-4F93-826D-D98E9431DB64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61985"/>
          </a:xfrm>
          <a:prstGeom prst="rect">
            <a:avLst/>
          </a:prstGeom>
          <a:solidFill>
            <a:srgbClr val="0C0C0C">
              <a:alpha val="75000"/>
            </a:srgbClr>
          </a:solidFill>
          <a:ln w="113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468529" y="501015"/>
            <a:ext cx="6057900" cy="5693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84"/>
              </a:lnSpc>
              <a:buNone/>
            </a:pPr>
            <a:r>
              <a:rPr lang="en-US" sz="35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Годовой ход температуры</a:t>
            </a:r>
            <a:endParaRPr lang="en-US" sz="3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468529" y="1434703"/>
            <a:ext cx="7693343" cy="6326267"/>
          </a:xfrm>
          <a:prstGeom prst="roundRect">
            <a:avLst>
              <a:gd name="adj" fmla="val 1296"/>
            </a:avLst>
          </a:prstGeom>
          <a:noFill/>
          <a:ln w="113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79840" y="1446014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662005" y="1562933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Январь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01176" y="1562933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-10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479840" y="1971318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3662005" y="2088237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Февраль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01176" y="2088237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-8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479840" y="2496622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3662005" y="2613541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Март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01176" y="2613541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-2 градуса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3479840" y="3021925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3662005" y="3138845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Апрель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01176" y="3138845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7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3479840" y="3547229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3662005" y="3664148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Май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501176" y="3664148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15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3479840" y="4072533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3662005" y="4189452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Июнь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501176" y="4189452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20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3479840" y="4597837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3662005" y="4714756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Июль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7501176" y="4714756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22 градуса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3479840" y="5123140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3662005" y="5240060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Август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7501176" y="5240060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20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3479840" y="5648444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3662005" y="5765363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Сентябрь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7501176" y="5765363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15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3479840" y="6173748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3662005" y="6290667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Октябрь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7501176" y="6290667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10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3479840" y="6699052"/>
            <a:ext cx="7670721" cy="52530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4"/>
          <p:cNvSpPr/>
          <p:nvPr/>
        </p:nvSpPr>
        <p:spPr>
          <a:xfrm>
            <a:off x="3662005" y="6815971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Ноябрь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7501176" y="6815971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 градуса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3479840" y="7224355"/>
            <a:ext cx="7670721" cy="52530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0" name="Text 37"/>
          <p:cNvSpPr/>
          <p:nvPr/>
        </p:nvSpPr>
        <p:spPr>
          <a:xfrm>
            <a:off x="3662005" y="7341275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Декабрь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7501176" y="7341275"/>
            <a:ext cx="346721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6"/>
              </a:lnSpc>
              <a:buNone/>
            </a:pPr>
            <a:r>
              <a:rPr lang="en-US" sz="143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-5 градусов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074CC5-94B6-49E7-BB66-B761FEEC17C7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2859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959060" y="730448"/>
            <a:ext cx="4126825" cy="644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7"/>
              </a:lnSpc>
              <a:buNone/>
            </a:pPr>
            <a:r>
              <a:rPr lang="en-US" sz="4062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Заключение</a:t>
            </a:r>
            <a:endParaRPr lang="en-US" sz="4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959060" y="1949053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859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137773" y="1987629"/>
            <a:ext cx="10668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629620" y="2020014"/>
            <a:ext cx="2095976" cy="659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Понимание климата </a:t>
            </a:r>
            <a:r>
              <a:rPr lang="en-US" sz="203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🌎</a:t>
            </a:r>
            <a:endParaRPr lang="en-US" sz="20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629620" y="2886194"/>
            <a:ext cx="2302312" cy="36304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Тепло - это один из ключевых элементов, влияющих на климат нашей планеты. Обучая учеников тепловым процессам, мы помогаем им лучше понимать окружающую среду.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931932" y="1949053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859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80165" y="1987629"/>
            <a:ext cx="16764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602492" y="2020014"/>
            <a:ext cx="2095976" cy="659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Принятие решений </a:t>
            </a:r>
            <a:r>
              <a:rPr lang="en-US" sz="203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🤔</a:t>
            </a:r>
            <a:endParaRPr lang="en-US" sz="20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602491" y="2886194"/>
            <a:ext cx="2302311" cy="3960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Понимание изменений в климате может помочь нам принимать более осознанные решения в отношении окружающей среды и предотвращать глобальные проблемы.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904803" y="1949053"/>
            <a:ext cx="464225" cy="464225"/>
          </a:xfrm>
          <a:prstGeom prst="roundRect">
            <a:avLst>
              <a:gd name="adj" fmla="val 20002"/>
            </a:avLst>
          </a:prstGeom>
          <a:solidFill>
            <a:srgbClr val="790709"/>
          </a:solidFill>
          <a:ln w="12859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053036" y="1987629"/>
            <a:ext cx="167640" cy="3869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46"/>
              </a:lnSpc>
              <a:buNone/>
            </a:pPr>
            <a:r>
              <a:rPr lang="en-US" sz="243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575363" y="2020014"/>
            <a:ext cx="2431580" cy="9821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9"/>
              </a:lnSpc>
              <a:buNone/>
            </a:pPr>
            <a:r>
              <a:rPr lang="en-US" sz="203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Личная ответственность </a:t>
            </a:r>
            <a:r>
              <a:rPr lang="en-US" sz="203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🤲</a:t>
            </a:r>
            <a:endParaRPr lang="en-US" sz="20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575362" y="3208496"/>
            <a:ext cx="2627523" cy="4290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Участие в процессах, связанных с сохранением окружающей среды, лежит на каждом из нас. Понимание тепла в атмосфере и его значения помогает нам принимать ответственность за наши действия и поведение.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372C37-3668-4966-910B-50FF1AA33D89}"/>
              </a:ext>
            </a:extLst>
          </p:cNvPr>
          <p:cNvSpPr txBox="1"/>
          <p:nvPr/>
        </p:nvSpPr>
        <p:spPr>
          <a:xfrm>
            <a:off x="97967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457</Words>
  <Application>Microsoft Office PowerPoint</Application>
  <PresentationFormat>Произвольный</PresentationFormat>
  <Paragraphs>83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2023-10-24T09:34:06Z</dcterms:created>
  <dcterms:modified xsi:type="dcterms:W3CDTF">2023-10-24T09:39:18Z</dcterms:modified>
</cp:coreProperties>
</file>