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07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121700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Состав и строение атмосферы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212135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Добро пожаловать на урок географии в 6 классе! Сегодня мы поговорим о составе и строении атмосферы - важной оболочки нашей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64C21-919E-446E-8CD7-F6617679F3A1}"/>
              </a:ext>
            </a:extLst>
          </p:cNvPr>
          <p:cNvSpPr txBox="1"/>
          <p:nvPr/>
        </p:nvSpPr>
        <p:spPr>
          <a:xfrm>
            <a:off x="489856" y="3769588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6 классе по теме: "Состав и строение атмосферы"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7CF4F7-42E5-460F-AF28-389CEE7B8325}"/>
              </a:ext>
            </a:extLst>
          </p:cNvPr>
          <p:cNvSpPr txBox="1"/>
          <p:nvPr/>
        </p:nvSpPr>
        <p:spPr>
          <a:xfrm>
            <a:off x="12744705" y="24959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669381"/>
            <a:ext cx="487691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Состав атмосферы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3808095"/>
            <a:ext cx="4855726" cy="1752124"/>
          </a:xfrm>
          <a:prstGeom prst="roundRect">
            <a:avLst>
              <a:gd name="adj" fmla="val 5707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84371" y="404407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Газовый состав: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84371" y="4613434"/>
            <a:ext cx="438376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азот, кислород, углекислый газ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3808095"/>
            <a:ext cx="4855726" cy="1752124"/>
          </a:xfrm>
          <a:prstGeom prst="roundRect">
            <a:avLst>
              <a:gd name="adj" fmla="val 5707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4044077"/>
            <a:ext cx="3754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Сводный состав атмосферы: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62267" y="4613434"/>
            <a:ext cx="438376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мелкие примеси: водород, неон, гелий, криптон и другие.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3F35FE-0BF1-4CB2-8911-AB01DFB033B8}"/>
              </a:ext>
            </a:extLst>
          </p:cNvPr>
          <p:cNvSpPr txBox="1"/>
          <p:nvPr/>
        </p:nvSpPr>
        <p:spPr>
          <a:xfrm>
            <a:off x="12744705" y="24959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716923"/>
          </a:xfrm>
          <a:prstGeom prst="rect">
            <a:avLst/>
          </a:prstGeom>
          <a:solidFill>
            <a:srgbClr val="0C0C0C"/>
          </a:solidFill>
          <a:ln w="9644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888122" y="324532"/>
            <a:ext cx="6620794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4800" b="1" kern="0" spc="-92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Строение атмосферы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456" y="1224677"/>
            <a:ext cx="3360063" cy="207656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45150" y="1224677"/>
            <a:ext cx="1555313" cy="516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800" b="1" kern="0" spc="-4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Тропосфера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45150" y="1623179"/>
            <a:ext cx="3360063" cy="15844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Большинство людей и животных живут в этом слое атмосферы. Здесь происходят все метеорологические явления.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1224677"/>
            <a:ext cx="3360182" cy="207668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1270218" y="1224677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800" b="1" kern="0" spc="-4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Стратосфера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1270218" y="1623179"/>
            <a:ext cx="3360182" cy="16781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Здесь находится озоновый слой, который защищает Землю от вредного ультрафиолетового излучения.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456" y="3643497"/>
            <a:ext cx="3360063" cy="207656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33256" y="3643497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800" b="1" kern="0" spc="-4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Мезосфера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333256" y="4042000"/>
            <a:ext cx="3360063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Здесь температура начинает снова падать, атмосферное давление минимальное.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762" y="3643497"/>
            <a:ext cx="3360182" cy="207668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1270099" y="3643497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2800" b="1" kern="0" spc="-4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Термосфера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1270099" y="4042000"/>
            <a:ext cx="3360182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Здесь расположено множество искусственных спутников и Космическая станция.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8538F-964D-4F84-9C4C-6131C1F2E567}"/>
              </a:ext>
            </a:extLst>
          </p:cNvPr>
          <p:cNvSpPr txBox="1"/>
          <p:nvPr/>
        </p:nvSpPr>
        <p:spPr>
          <a:xfrm>
            <a:off x="12744705" y="24959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505664"/>
            <a:ext cx="629471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Экзосфера и ионосфера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59499" y="2644378"/>
            <a:ext cx="44410" cy="4079558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6" name="Shape 3"/>
          <p:cNvSpPr/>
          <p:nvPr/>
        </p:nvSpPr>
        <p:spPr>
          <a:xfrm>
            <a:off x="2931616" y="3045678"/>
            <a:ext cx="777597" cy="44410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7" name="Shape 4"/>
          <p:cNvSpPr/>
          <p:nvPr/>
        </p:nvSpPr>
        <p:spPr>
          <a:xfrm>
            <a:off x="2431673" y="28179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613005" y="2859643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903702" y="286654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Экзосфера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903702" y="3435906"/>
            <a:ext cx="837819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Слой, представляет собой наиболее отдаленную от Земли часть атмосферы. Здесь находится множество легких газов, таких как водород и гелий.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931616" y="5045333"/>
            <a:ext cx="777597" cy="44410"/>
          </a:xfrm>
          <a:prstGeom prst="rect">
            <a:avLst/>
          </a:prstGeom>
          <a:solidFill>
            <a:srgbClr val="970248"/>
          </a:solidFill>
          <a:ln/>
        </p:spPr>
      </p:sp>
      <p:sp>
        <p:nvSpPr>
          <p:cNvPr id="12" name="Shape 9"/>
          <p:cNvSpPr/>
          <p:nvPr/>
        </p:nvSpPr>
        <p:spPr>
          <a:xfrm>
            <a:off x="2431673" y="481762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E023C"/>
          </a:solidFill>
          <a:ln w="13811">
            <a:solidFill>
              <a:srgbClr val="97024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578715" y="4859298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903702" y="486620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Ионосфера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903702" y="5435560"/>
            <a:ext cx="837819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Слой, содержащий заряженные частицы - ионы. Здесь происходят радио волны, используемые для поиска и связи с самолетами, кораблями и другими объектами.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0B612C-6384-482F-A112-2BF33007C23A}"/>
              </a:ext>
            </a:extLst>
          </p:cNvPr>
          <p:cNvSpPr txBox="1"/>
          <p:nvPr/>
        </p:nvSpPr>
        <p:spPr>
          <a:xfrm>
            <a:off x="12744705" y="24959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2890123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3917752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Атмосфера - необходимый элемент для жизни на нашей планете. Природа обогащает ее своими свойствами, поддерживая существование живых организмов на Земле. Надеюсь, что вам было интересно изучать эту тему со мной!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E707C5-1FD4-48AF-8692-1E9C9D7C8F4C}"/>
              </a:ext>
            </a:extLst>
          </p:cNvPr>
          <p:cNvSpPr txBox="1"/>
          <p:nvPr/>
        </p:nvSpPr>
        <p:spPr>
          <a:xfrm>
            <a:off x="12744705" y="24959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251</Words>
  <Application>Microsoft Office PowerPoint</Application>
  <PresentationFormat>Произвольный</PresentationFormat>
  <Paragraphs>38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</cp:lastModifiedBy>
  <cp:revision>2</cp:revision>
  <dcterms:created xsi:type="dcterms:W3CDTF">2023-10-16T10:35:34Z</dcterms:created>
  <dcterms:modified xsi:type="dcterms:W3CDTF">2023-10-16T10:42:18Z</dcterms:modified>
</cp:coreProperties>
</file>