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11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-98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b="1" kern="0" spc="-157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Русские путешественники и мореплаватели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72855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Добро пожаловать на увлекательное путешествие в прошлое России! Узнаем о великих открытиях русских путешественников и мореплавателей.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AFFDA-875F-4871-8388-C5724ABB1825}"/>
              </a:ext>
            </a:extLst>
          </p:cNvPr>
          <p:cNvSpPr txBox="1"/>
          <p:nvPr/>
        </p:nvSpPr>
        <p:spPr>
          <a:xfrm>
            <a:off x="5867399" y="4331528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"Русские путешественники и мореплаватели"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239F1-7C71-4163-879D-2AF08B2ED697}"/>
              </a:ext>
            </a:extLst>
          </p:cNvPr>
          <p:cNvSpPr txBox="1"/>
          <p:nvPr/>
        </p:nvSpPr>
        <p:spPr>
          <a:xfrm>
            <a:off x="141515" y="163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Великие открытия: Русские путешественники и мореплаватели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53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Витус Беринг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58474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Русский мореплаватель, исследовал Аляску и Берингов пролив, связал Азию и Северную Америку.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5508"/>
            <a:ext cx="229135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Семён Челюскин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58486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Русский исследователь, преодолел Северный полюс в сложных арктических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5508"/>
            <a:ext cx="248804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Григорий Шелихов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Русский предприниматель, основал первую русскую торговую компанию в Америке, развивал морскую торговлю и морплавание.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3EDAC1-E20F-4362-B5D9-A8C0FF7BD734}"/>
              </a:ext>
            </a:extLst>
          </p:cNvPr>
          <p:cNvSpPr txBox="1"/>
          <p:nvPr/>
        </p:nvSpPr>
        <p:spPr>
          <a:xfrm>
            <a:off x="141515" y="163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56987"/>
            <a:ext cx="104977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Ермак Тимофеевич: Покорение Сибири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9103" y="1795701"/>
            <a:ext cx="44410" cy="5776793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2621220" y="2197001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2121277" y="19692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289631" y="2010966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593306" y="2017871"/>
            <a:ext cx="27678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Подготовка к походу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593306" y="258722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Ермак собрал армию единомышленников, укрепился в Сибирском ханстве и начал планировать поход.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621220" y="4196655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2121277" y="3968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70581" y="4010620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593306" y="4017526"/>
            <a:ext cx="3845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Осада Кашлинской крепости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593306" y="4586883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Ермак и его войско осадили крепость и преодолели её защиту, завоевав Кашлу.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621220" y="6196310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2121277" y="5968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266771" y="6010275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593306" y="6017181"/>
            <a:ext cx="23127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Путь к Тобольску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593306" y="6586538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Ермак продолжил своё движение вглубь Сибири, завоевав Тобольск и другие города.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74A3F7-ADAD-4EA3-A0F0-A6A8EE9668C4}"/>
              </a:ext>
            </a:extLst>
          </p:cNvPr>
          <p:cNvSpPr txBox="1"/>
          <p:nvPr/>
        </p:nvSpPr>
        <p:spPr>
          <a:xfrm>
            <a:off x="141515" y="163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3779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Открытие Дальнего Востока: Хабаров – Святитский Ерофей Павлович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270885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506867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Хабаров во главе экспедиции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4423410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Русский государственный служащий, исследовал и осваивал Дальний Восток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270885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506867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Соединение Азии и России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6209" y="4423410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Он обнаружил истоки рек Амур и Уссури, а также установил существование Азиатско-Тихоокеанской части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270885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506867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Бастион Российской империи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8444" y="4423410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Благодаря его исследованиям, Россия укрепила своё присутствие на Дальнем Востоке и защитила свои интересы в этом регионе.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974AE-2AA7-42F5-85C2-ADF9738D0500}"/>
              </a:ext>
            </a:extLst>
          </p:cNvPr>
          <p:cNvSpPr txBox="1"/>
          <p:nvPr/>
        </p:nvSpPr>
        <p:spPr>
          <a:xfrm>
            <a:off x="141515" y="163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98488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Путешествие в Индию: Афанасий Никитин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817971"/>
            <a:ext cx="10554414" cy="4426744"/>
          </a:xfrm>
          <a:prstGeom prst="roundRect">
            <a:avLst>
              <a:gd name="adj" fmla="val 2259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51804" y="2831783"/>
            <a:ext cx="10526792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3975" y="2972633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Морская часть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2972633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Афанасий отправился в Индию по морю, посетив Российские и Турецкие города на Каспийском и Черном морях.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51804" y="4179689"/>
            <a:ext cx="10526792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73975" y="4320540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Сухопутная часть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4320540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 Индии он добрался через Иран, Аравию и Персию, исследуя разнообразные культуры и торговые пути.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051804" y="5527596"/>
            <a:ext cx="10526792" cy="170330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73975" y="5668447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Цели путешествия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181" y="5668447"/>
            <a:ext cx="481524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Целью его путешествия было открытие новых торговых маршрутов, а также приобретение камней, благовоний и пряностей.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9E069B-035A-42C4-9265-9F07ABAB5BBA}"/>
              </a:ext>
            </a:extLst>
          </p:cNvPr>
          <p:cNvSpPr txBox="1"/>
          <p:nvPr/>
        </p:nvSpPr>
        <p:spPr>
          <a:xfrm>
            <a:off x="141515" y="163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78903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Открывая Северные морские пути: Дежнев, Чириков, и Беринг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622119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8581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Семён Дежнёв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4427458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Русский исследователь-мореплаватель, открыл пролив между Азией и Америкой через Восточно-Сибирское море.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622119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858101"/>
            <a:ext cx="23211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Алексей Чириков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6209" y="4427458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Русский мореплаватель, достиг Аляски и Южной долины залива, открывая новые торговые пути.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622119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8581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Витус Беринг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8444" y="4427458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Датский и русский исследователь, обнаружил Берингов пролив, соединяющий Азию и Америку.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C6310-4116-4CEF-A5E6-D1DD870AC5CC}"/>
              </a:ext>
            </a:extLst>
          </p:cNvPr>
          <p:cNvSpPr txBox="1"/>
          <p:nvPr/>
        </p:nvSpPr>
        <p:spPr>
          <a:xfrm>
            <a:off x="141515" y="163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428708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Исследование Аляски и Берингова пролива: Витус Беринг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6009084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Беринг прокладывал морские дороги через Арктический океан, исследуя Северную Америку и Азию. Его экспедиции способствовали расширению Российской империи на Северо-Востоке.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8C8F91-A234-40FA-A7C6-A34518F6A15A}"/>
              </a:ext>
            </a:extLst>
          </p:cNvPr>
          <p:cNvSpPr txBox="1"/>
          <p:nvPr/>
        </p:nvSpPr>
        <p:spPr>
          <a:xfrm>
            <a:off x="141515" y="163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80439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Путешествия: Лаптевы, Челюскин и Шелихов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748564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Дмитрий и Харитон Лаптевы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803696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Братья Лаптевы исследовали Северную Сибирь, открыли Лаптевых море, исследовали Ледовитый океан.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748564"/>
            <a:ext cx="280142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Семён Челюскин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387215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Стал известным благодаря своему участию в Великой Северной экспедиции, которая проходила в первой половине XVIII века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748564"/>
            <a:ext cx="305573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Григорий Шелихов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387215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Шелихов исследовал и осваивал Аляску, развивал рыболовство, морскую торговлю и трудоустройство в регионе.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98AC8-45B3-44CA-B28E-53EEEA6A2CD8}"/>
              </a:ext>
            </a:extLst>
          </p:cNvPr>
          <p:cNvSpPr txBox="1"/>
          <p:nvPr/>
        </p:nvSpPr>
        <p:spPr>
          <a:xfrm>
            <a:off x="141515" y="163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306788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095512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Знакомство с русскими путешественниками и мореплавателями позволяет понять их вклад в историю России и мировые открытия. Возьмите уроки и вдохновение от этих смелых исследователей!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54C3D-F993-40C7-9493-8BED938436FD}"/>
              </a:ext>
            </a:extLst>
          </p:cNvPr>
          <p:cNvSpPr txBox="1"/>
          <p:nvPr/>
        </p:nvSpPr>
        <p:spPr>
          <a:xfrm>
            <a:off x="141515" y="163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513</Words>
  <Application>Microsoft Office PowerPoint</Application>
  <PresentationFormat>Произвольный</PresentationFormat>
  <Paragraphs>72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2023-10-13T08:48:23Z</dcterms:created>
  <dcterms:modified xsi:type="dcterms:W3CDTF">2023-10-13T09:31:03Z</dcterms:modified>
</cp:coreProperties>
</file>