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41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4190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Реки России - урок географии в 8 классе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2041561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Добро пожаловать на урок географии в 8 классе, посвященный рекам России. Узнайте о значимости рек, их бассейнах, режиме, питании и влиянии на окружающий ландшафт. Готовы погрузиться в захватывающий мир водных течений?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BFB09-EBAF-4B33-B33D-A46628B74BD9}"/>
              </a:ext>
            </a:extLst>
          </p:cNvPr>
          <p:cNvSpPr txBox="1"/>
          <p:nvPr/>
        </p:nvSpPr>
        <p:spPr>
          <a:xfrm>
            <a:off x="5715000" y="4964477"/>
            <a:ext cx="8501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8 классе по теме: "Реки России"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067D-64F7-44CA-B7E6-E78DBE817D63}"/>
              </a:ext>
            </a:extLst>
          </p:cNvPr>
          <p:cNvSpPr txBox="1"/>
          <p:nvPr/>
        </p:nvSpPr>
        <p:spPr>
          <a:xfrm>
            <a:off x="76202" y="444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335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235518" y="3262551"/>
            <a:ext cx="5867400" cy="668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63"/>
              </a:lnSpc>
              <a:buNone/>
            </a:pPr>
            <a:r>
              <a:rPr lang="en-US" sz="4210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Значимость рек России</a:t>
            </a:r>
            <a:endParaRPr lang="en-US" sz="42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235518" y="4251603"/>
            <a:ext cx="3243858" cy="3388757"/>
          </a:xfrm>
          <a:prstGeom prst="roundRect">
            <a:avLst>
              <a:gd name="adj" fmla="val 2967"/>
            </a:avLst>
          </a:prstGeom>
          <a:solidFill>
            <a:srgbClr val="DFECE9"/>
          </a:solidFill>
          <a:ln w="13335">
            <a:solidFill>
              <a:srgbClr val="BFD9D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462689" y="4478774"/>
            <a:ext cx="2789515" cy="6681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1"/>
              </a:lnSpc>
              <a:buNone/>
            </a:pPr>
            <a:r>
              <a:rPr lang="en-US" sz="2105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Ресурсы для промышленности</a:t>
            </a:r>
            <a:endParaRPr lang="en-US" sz="2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462689" y="5360789"/>
            <a:ext cx="2789515" cy="2052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5"/>
              </a:lnSpc>
              <a:buNone/>
            </a:pPr>
            <a:r>
              <a:rPr lang="en-US" sz="1684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Реки России обеспечивают промышленность сложных регионов ресурсами, такими как вода и энергия.</a:t>
            </a:r>
            <a:endParaRPr lang="en-US" sz="16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93212" y="4251603"/>
            <a:ext cx="3243858" cy="3388757"/>
          </a:xfrm>
          <a:prstGeom prst="roundRect">
            <a:avLst>
              <a:gd name="adj" fmla="val 2967"/>
            </a:avLst>
          </a:prstGeom>
          <a:solidFill>
            <a:srgbClr val="DFECE9"/>
          </a:solidFill>
          <a:ln w="13335">
            <a:solidFill>
              <a:srgbClr val="BFD9D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920383" y="4478774"/>
            <a:ext cx="2789515" cy="6681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1"/>
              </a:lnSpc>
              <a:buNone/>
            </a:pPr>
            <a:r>
              <a:rPr lang="en-US" sz="2105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Транспортная артерия</a:t>
            </a:r>
            <a:endParaRPr lang="en-US" sz="2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20383" y="5360789"/>
            <a:ext cx="2789515" cy="2052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5"/>
              </a:lnSpc>
              <a:buNone/>
            </a:pPr>
            <a:r>
              <a:rPr lang="en-US" sz="1684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Многие реки являются ключевыми транспортными магистралями для перевозки грузов и пассажиров.</a:t>
            </a:r>
            <a:endParaRPr lang="en-US" sz="16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150906" y="4251603"/>
            <a:ext cx="3243858" cy="3388757"/>
          </a:xfrm>
          <a:prstGeom prst="roundRect">
            <a:avLst>
              <a:gd name="adj" fmla="val 2967"/>
            </a:avLst>
          </a:prstGeom>
          <a:solidFill>
            <a:srgbClr val="DFECE9"/>
          </a:solidFill>
          <a:ln w="13335">
            <a:solidFill>
              <a:srgbClr val="BFD9D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378077" y="4478774"/>
            <a:ext cx="2138720" cy="3340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1"/>
              </a:lnSpc>
              <a:buNone/>
            </a:pPr>
            <a:r>
              <a:rPr lang="en-US" sz="2105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Образ жизни</a:t>
            </a:r>
            <a:endParaRPr lang="en-US" sz="2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378077" y="5026700"/>
            <a:ext cx="2789515" cy="2052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5"/>
              </a:lnSpc>
              <a:buNone/>
            </a:pPr>
            <a:r>
              <a:rPr lang="en-US" sz="1684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Жизнь многих населенных пунктов и культурных сообществ связана с реками, они предоставляют пищу и питьевую воду.</a:t>
            </a:r>
            <a:endParaRPr lang="en-US" sz="16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734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C9A152-1409-4F93-9C3B-E52D6012154D}"/>
              </a:ext>
            </a:extLst>
          </p:cNvPr>
          <p:cNvSpPr txBox="1"/>
          <p:nvPr/>
        </p:nvSpPr>
        <p:spPr>
          <a:xfrm>
            <a:off x="76202" y="444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037153"/>
            <a:ext cx="58978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Бассейны крупных рек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175867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49044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Амур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059799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Крупнейшая река на Дальнем Востоке России, протекает через Россию и Китай. Обеспечивает важные транспортные и экологические функции.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175867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49056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Волга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059918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Самая длинная река в Европе, протекает через центральную Россию и впадает в Каспийское море. Играет значительную роль в экономике и культуре.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175867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49056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Лена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059918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Одна из крупнейших рек в Сибири, протекает через Якутию и впадает в Лаптевых морях. Известна своей красотой и важностью для экологии.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0DC11D-C4D0-49CC-8613-52984F7AABA3}"/>
              </a:ext>
            </a:extLst>
          </p:cNvPr>
          <p:cNvSpPr txBox="1"/>
          <p:nvPr/>
        </p:nvSpPr>
        <p:spPr>
          <a:xfrm>
            <a:off x="76202" y="444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712589"/>
            <a:ext cx="85039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Режим реки и факторы водности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144310" y="1740218"/>
            <a:ext cx="44410" cy="5776793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6" name="Shape 4"/>
          <p:cNvSpPr/>
          <p:nvPr/>
        </p:nvSpPr>
        <p:spPr>
          <a:xfrm>
            <a:off x="1416427" y="2141518"/>
            <a:ext cx="777597" cy="44410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7" name="Shape 5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116866" y="1955483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388513" y="1962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Высокий режим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3885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Во время летнего половодья и при сильных дождях, уровень воды в реке значительно повышается.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416427" y="4141172"/>
            <a:ext cx="777597" cy="44410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2" name="Shape 10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82576" y="3955137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388513" y="3962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Низкий режим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885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 сезон засухи или в зимний период, вода в реке может уровнем снижаться, обнажая русла.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416427" y="6140827"/>
            <a:ext cx="777597" cy="44410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7" name="Shape 15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78766" y="5954792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388513" y="5961698"/>
            <a:ext cx="31470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Климатические факторы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3885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Количественные показатели осадков, температурные условия и рельеф ландшафта влияют на водность реки.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31CB3AD-B74E-4BB8-8C0E-122C1EA18BE5}"/>
              </a:ext>
            </a:extLst>
          </p:cNvPr>
          <p:cNvSpPr txBox="1"/>
          <p:nvPr/>
        </p:nvSpPr>
        <p:spPr>
          <a:xfrm>
            <a:off x="76202" y="444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042874"/>
            <a:ext cx="73456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Влияние климата и рельефа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181588"/>
            <a:ext cx="10554414" cy="3005138"/>
          </a:xfrm>
          <a:prstGeom prst="roundRect">
            <a:avLst>
              <a:gd name="adj" fmla="val 3327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51804" y="3195399"/>
            <a:ext cx="10526792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73975" y="3336250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Климат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41181" y="3336250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Рельеф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051804" y="3832503"/>
            <a:ext cx="10526792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273975" y="3973354"/>
            <a:ext cx="48152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Количественные показатели осадков определяют количество воды в реке.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181" y="3973354"/>
            <a:ext cx="48152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Высота и форма местности влияют на скорость и направление течения.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051804" y="4825008"/>
            <a:ext cx="10526792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273975" y="4965859"/>
            <a:ext cx="48152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Температурные условия влияют на темп перетапливания льда и смещения талых вод.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41181" y="4965859"/>
            <a:ext cx="48152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Неровности местности образуют водопады, пороги и другие гидрологические явления.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1EF5AA-F847-4214-BE37-40C0BEEA4A6E}"/>
              </a:ext>
            </a:extLst>
          </p:cNvPr>
          <p:cNvSpPr txBox="1"/>
          <p:nvPr/>
        </p:nvSpPr>
        <p:spPr>
          <a:xfrm>
            <a:off x="76202" y="444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351365"/>
            <a:ext cx="63322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Питание реки и режимы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601164"/>
            <a:ext cx="2918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Подземные источники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93394" y="4198263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Карстовые воды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93394" y="4642485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Горные родники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93394" y="5086707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Ледники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743932" y="3601164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Атмосферно-почвенное питание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099334" y="4545449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Дождевая вода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099334" y="4989671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Расплавленный снег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099334" y="5433893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Воды талого сезона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49872" y="360116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Подземные воды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805273" y="4198263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Речные подземные воды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805273" y="4642485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Артезианские воды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805273" y="5086707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Фонтанные источники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A4A30F-7148-47CF-B4B3-28BC71CC6F51}"/>
              </a:ext>
            </a:extLst>
          </p:cNvPr>
          <p:cNvSpPr txBox="1"/>
          <p:nvPr/>
        </p:nvSpPr>
        <p:spPr>
          <a:xfrm>
            <a:off x="76202" y="444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490799" y="905947"/>
            <a:ext cx="50596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Реки и их значение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490799" y="21071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691182" y="2148840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212913" y="2183487"/>
            <a:ext cx="3230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Экологическое значение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212913" y="2752844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Реки являются средой обитания для многих видов растений и животных, обеспечивая биологическое разнообразие.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490799" y="38594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656892" y="3901083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212913" y="3935730"/>
            <a:ext cx="33147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Экономическое значение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212913" y="4505087"/>
            <a:ext cx="85842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Многие отрасли экономики, включая сельское хозяйство, рыболовство, энергетику и промышленность, зависят от ресурсов, предоставляемых реками.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4490799" y="596705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653082" y="6008727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212913" y="6043374"/>
            <a:ext cx="33375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Рекреационное значение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212913" y="661273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Реки предоставляют возможность для отдыха и развлечений, таких как рыбалка, плавание и катание на водных судах.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233843-9141-4766-932B-40C9F1DB079B}"/>
              </a:ext>
            </a:extLst>
          </p:cNvPr>
          <p:cNvSpPr txBox="1"/>
          <p:nvPr/>
        </p:nvSpPr>
        <p:spPr>
          <a:xfrm>
            <a:off x="76202" y="444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438</Words>
  <Application>Microsoft Office PowerPoint</Application>
  <PresentationFormat>Произвольный</PresentationFormat>
  <Paragraphs>73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2023-10-27T09:14:23Z</dcterms:created>
  <dcterms:modified xsi:type="dcterms:W3CDTF">2023-10-27T09:18:17Z</dcterms:modified>
</cp:coreProperties>
</file>