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02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8" y="339684"/>
            <a:ext cx="74776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374"/>
              </a:lnSpc>
              <a:buNone/>
            </a:pPr>
            <a:r>
              <a:rPr lang="en-US" sz="45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Профессия: нефтяник — профориентационный урок «Россия — мои горизонты»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5" y="2723937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Приготовьтесь к захватывающему погружению в мир нефтяной индустрии России и расширьте свои горизонты профессионально!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5EC75-0B24-4367-A897-020ACFB02080}"/>
              </a:ext>
            </a:extLst>
          </p:cNvPr>
          <p:cNvSpPr txBox="1"/>
          <p:nvPr/>
        </p:nvSpPr>
        <p:spPr>
          <a:xfrm>
            <a:off x="239486" y="4114800"/>
            <a:ext cx="8665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7. Профориентационное занятие «Россия промышленная: узнаю достижения страны в сфере промышленности и производства» (тяжелая промышленность, добыча и переработка сырья)»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нефтяник — профориентационный урок «Россия — мои горизонты»"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2B96A-9945-4280-97E1-AE40E70B45B3}"/>
              </a:ext>
            </a:extLst>
          </p:cNvPr>
          <p:cNvSpPr txBox="1"/>
          <p:nvPr/>
        </p:nvSpPr>
        <p:spPr>
          <a:xfrm>
            <a:off x="12812486" y="1550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72069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Нефтяная индустрия России: Введение и история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442698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Откройте для себя историю развития нефтяной индустрии России, начиная с первых нефтяных скважин до сегодняшнего дня. Познакомьтесь с впечатляющим вкладом России в мировую энергетику.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887F4-339E-43A5-A505-217D9188B24E}"/>
              </a:ext>
            </a:extLst>
          </p:cNvPr>
          <p:cNvSpPr txBox="1"/>
          <p:nvPr/>
        </p:nvSpPr>
        <p:spPr>
          <a:xfrm>
            <a:off x="12812486" y="1550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720143"/>
          </a:xfrm>
          <a:prstGeom prst="rect">
            <a:avLst/>
          </a:prstGeom>
          <a:solidFill>
            <a:srgbClr val="050505"/>
          </a:solidFill>
          <a:ln w="9644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686235" y="450602"/>
            <a:ext cx="11265324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40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Разнообразие профессий в нефтяной отрасли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167" y="1710690"/>
            <a:ext cx="3577352" cy="221087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3243" y="1710690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4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Геолог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3243" y="2109192"/>
            <a:ext cx="3322380" cy="18123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Исследуйте и оценивайте новые месторождения, определяйте их потенциал и помогайте в разработке стратегий бурения.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762" y="1710690"/>
            <a:ext cx="3577471" cy="22109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1074777" y="1710690"/>
            <a:ext cx="3555504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4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Инженер </a:t>
            </a:r>
            <a:r>
              <a:rPr lang="en-US" sz="2400" dirty="0" err="1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буровой</a:t>
            </a:r>
            <a:r>
              <a:rPr lang="en-US" sz="24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F2F2F3"/>
              </a:solidFill>
              <a:latin typeface="Arial" panose="020B0604020202020204" pitchFamily="34" charset="0"/>
              <a:ea typeface="Poppins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1914"/>
              </a:lnSpc>
              <a:buNone/>
            </a:pPr>
            <a:r>
              <a:rPr lang="en-US" sz="2400" dirty="0" err="1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вышки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1074778" y="2348684"/>
            <a:ext cx="3218166" cy="11347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Наблюдайте за процессом бурения, обеспечивайте безопасность и эффективность добычи нефти и газа.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7" y="4133181"/>
            <a:ext cx="3577352" cy="221087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82225" y="4163814"/>
            <a:ext cx="174498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4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Техник испытаний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82225" y="4562317"/>
            <a:ext cx="3322380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Проводите испытания на нефтяных и газовых скважинах, анализируйте данные и вносите рекомендации для улучшения производительности.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762" y="4133181"/>
            <a:ext cx="3577471" cy="221099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1191339" y="4110973"/>
            <a:ext cx="176022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4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Менеджер проекта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1074778" y="4509475"/>
            <a:ext cx="3101605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Координируйте и управляйте нефтяными проектами, обеспечивая их выполнение в срок и в рамках бюджета.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8525A2-FFCA-4A34-9050-827D9ABAEE12}"/>
              </a:ext>
            </a:extLst>
          </p:cNvPr>
          <p:cNvSpPr txBox="1"/>
          <p:nvPr/>
        </p:nvSpPr>
        <p:spPr>
          <a:xfrm>
            <a:off x="12812486" y="1550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25718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Качества, важные для успешной карьеры в нефтяной промышленности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037993" y="31527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38375" y="3194447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60107" y="3229094"/>
            <a:ext cx="3322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Техническая грамотность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760107" y="3798451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Разберитесь в основах нефтедобычи и применения новейших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426285" y="31527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580948" y="3194447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148399" y="3229094"/>
            <a:ext cx="29870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Творческое мышление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148399" y="3798451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Разрабатывайте креативные решения для решения сложных проблем в процессе работы.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2037993" y="526041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2188845" y="5302091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2760107" y="5336738"/>
            <a:ext cx="3642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Коммуникационные навыки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2760107" y="5906095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Взаимодействуйте эффективно с коллегами и партнерами для достижения общей цели.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7426285" y="526041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577138" y="5302091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148399" y="5336738"/>
            <a:ext cx="26136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Лидерские качества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8148399" y="5906095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Развивайте умение управлять командой и принимать решения в сложных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173DA7-D978-4645-86DC-2F86688B3B3F}"/>
              </a:ext>
            </a:extLst>
          </p:cNvPr>
          <p:cNvSpPr txBox="1"/>
          <p:nvPr/>
        </p:nvSpPr>
        <p:spPr>
          <a:xfrm>
            <a:off x="12812486" y="1550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2950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Возможности для развития карьеры в нефтяном секторе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3054" y="2662595"/>
            <a:ext cx="44410" cy="4737497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3063895"/>
            <a:ext cx="777597" cy="44410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83618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65610" y="2877860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258" y="2884765"/>
            <a:ext cx="3124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Стажировки и обучение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258" y="3454122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Получайте ценный опыт и профессиональное образование, работая с ведущими нефтяными компаниями.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631" y="4174748"/>
            <a:ext cx="777597" cy="44410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94704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9890" y="3988713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570922" y="3995618"/>
            <a:ext cx="25222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Перспективы роста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037993" y="4564975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Развивайтесь внутри компании, двигаясь по карьерной лестнице и достигая новых высот.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172" y="5721370"/>
            <a:ext cx="777597" cy="44410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549366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16080" y="5535335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258" y="5542240"/>
            <a:ext cx="30632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Международная работа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258" y="6111597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Откройте для себя возможность работать на проектах за рубежом и познакомиться с разными культурами.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544442-3A3F-435F-8288-FB4B19EF31DC}"/>
              </a:ext>
            </a:extLst>
          </p:cNvPr>
          <p:cNvSpPr txBox="1"/>
          <p:nvPr/>
        </p:nvSpPr>
        <p:spPr>
          <a:xfrm>
            <a:off x="12812486" y="1550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26003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Практические задания и учебные действия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093125"/>
            <a:ext cx="3370064" cy="3876318"/>
          </a:xfrm>
          <a:prstGeom prst="roundRect">
            <a:avLst>
              <a:gd name="adj" fmla="val 2967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329107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Реальные симуляторы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4245650"/>
            <a:ext cx="28981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Попрактикуйтесь на симуляторах нефтяных установок, чтобы опробовать свои навыки и принять решения в условиях, близких к реальности.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093125"/>
            <a:ext cx="3370064" cy="3876318"/>
          </a:xfrm>
          <a:prstGeom prst="roundRect">
            <a:avLst>
              <a:gd name="adj" fmla="val 2967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6209" y="3329107"/>
            <a:ext cx="2514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Участие в проектах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6209" y="3898463"/>
            <a:ext cx="28981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Примите участие в различных нефтяных проектах, чтобы понять, как происходит работа в реальной среде и научиться решать профессиональные задачи.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093125"/>
            <a:ext cx="3370064" cy="3876318"/>
          </a:xfrm>
          <a:prstGeom prst="roundRect">
            <a:avLst>
              <a:gd name="adj" fmla="val 2967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8444" y="3329107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Сотрудничество с экспертами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8444" y="4245650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Общайтесь с ведущими специалистами нефтяной отрасли и изучайте их опыт и знания.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CA93C-4EE6-4427-A60A-A8CD79E3284F}"/>
              </a:ext>
            </a:extLst>
          </p:cNvPr>
          <p:cNvSpPr txBox="1"/>
          <p:nvPr/>
        </p:nvSpPr>
        <p:spPr>
          <a:xfrm>
            <a:off x="12812486" y="1550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428708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Вопросы и ответы: Разъяснение непонятных моментов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6009084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 стесняйтесь задавать вопросы! Останьтесь с нами на этом уроке, чтобы получить ясность по любым интересующим вас аспектам нефтяной промышленности.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445982-7001-49A3-BF20-E629528A3D66}"/>
              </a:ext>
            </a:extLst>
          </p:cNvPr>
          <p:cNvSpPr txBox="1"/>
          <p:nvPr/>
        </p:nvSpPr>
        <p:spPr>
          <a:xfrm>
            <a:off x="12812486" y="1550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Подведение итогов урока и благодарность за участие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Спасибо, что присоединились к нам на этом увлекательном уроке. Мы надеемся, что то, что вы узнали, поможет вам в решении о своей будущей карьере в нефтяной отрасли России!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39BC91-F22F-41E9-B2D9-B89CEFDEDB60}"/>
              </a:ext>
            </a:extLst>
          </p:cNvPr>
          <p:cNvSpPr txBox="1"/>
          <p:nvPr/>
        </p:nvSpPr>
        <p:spPr>
          <a:xfrm>
            <a:off x="12812486" y="1550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490</Words>
  <Application>Microsoft Office PowerPoint</Application>
  <PresentationFormat>Произвольный</PresentationFormat>
  <Paragraphs>68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2023-10-10T14:56:01Z</dcterms:created>
  <dcterms:modified xsi:type="dcterms:W3CDTF">2023-10-10T15:04:23Z</dcterms:modified>
</cp:coreProperties>
</file>