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70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14318"/>
            <a:ext cx="7477601" cy="2221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349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Профессия: машинист тепловоза, электровоза - профориентационный урок "Россия – мои горизонты"</a:t>
            </a:r>
            <a:endParaRPr lang="en-US" sz="3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585937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Узнайте о захватывающей профессии машиниста тепловоза и электровоза во время нашего профориентационного урока "Россия – мои горизонты".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4"/>
          <a:srcRect l="43116"/>
          <a:stretch/>
        </p:blipFill>
        <p:spPr>
          <a:xfrm>
            <a:off x="0" y="-10886"/>
            <a:ext cx="587393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55CBD-8EB1-4A16-9BEF-4C6696DE88DF}"/>
              </a:ext>
            </a:extLst>
          </p:cNvPr>
          <p:cNvSpPr txBox="1"/>
          <p:nvPr/>
        </p:nvSpPr>
        <p:spPr>
          <a:xfrm>
            <a:off x="5873931" y="3688230"/>
            <a:ext cx="86650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8. Профориентационное занятие «Пробую профессию в сфере промышленности» (моделирующая онлайн-проба на платформе проекта «Билет в будущее» по профессиям на выбор: металлург, специалист по аддитивным технологиям и др.)»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машинист тепловоза, электровоза— профориентационный урок «Россия — мои горизонты»"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438F0-6D70-42E4-B0CA-B19582D1BC1A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2129195"/>
            <a:ext cx="5684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Основы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37993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26945" y="3372088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760107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60107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Машинист тепловоза и электровоза отвечает за безопасное управление и техническое обслуживание поездов.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630228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784890" y="337208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52342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История и современность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352342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Узнайте о развитии этой профессии от появления паровозов до современных электровозов.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222462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377124" y="337208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944576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Различия и особенности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9944576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Узнайте различия между паровозами, тепловозами и электровозами и как они функционируют.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5EF3C-662C-4D37-9853-FAD74D4BE903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253133"/>
            <a:ext cx="7208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Плюсы и минусы работы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4543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2152" y="249602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253067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Увлекательное путешествие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447217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Исследуйте Россию, перемещаясь на электровозе или тепловозе через красивейшие пейзажи.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24543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7748" y="249602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253067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Стабильность и надежность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3447217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Эта профессия предлагает стабильное занятие и надежную карьеру в транспортной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6199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7862" y="566166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696307"/>
            <a:ext cx="3116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Физическая нагрузка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265664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Работа машиниста требует физической активности и высокой ответственности.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AB96E9-FF5B-4917-A8CA-8862B40243C4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604367"/>
            <a:ext cx="6073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Качества машиниста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8055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2152" y="2847261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2881908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451265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Машинист должен быть ответственным и сосредоточенным на безопасности пассажиров.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28055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7748" y="284726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2881908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3798451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Знание и умение работать с техническими системами и оборудованием поезда.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7862" y="531030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344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Обучаемость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914311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Готовность обучаться новым технологиям и процедурам, связанным с профессией.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579590-A910-4511-B9AA-E68CC4F3203D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72818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Направления и специализации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26237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8552" y="266545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2700099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Пассажирские поезда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3616643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Управление и обслуживание поездов на пассажирских маршрутах, работа с расписанием и коммуникация с пассажирами.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26237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4148" y="2665452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2700099"/>
            <a:ext cx="2438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Грузовые поезда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3269456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Перевозка грузов и обслуживание поездов для грузовых операций.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61448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4262" y="618648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6221135"/>
            <a:ext cx="5090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Метро и подземное 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6790492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Работа в метро, обслуживание и управление поездами на метрополитене и в процессе подземного строительства.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C692BC-F20C-475D-A9C2-72DB031D98AE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428708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Ролевая игра «День в жизни машиниста»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6009084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Возьмите на себя роль машиниста и погрузитесь в реалии этой захватывающей профессии. Ощутите ответственность и управляйте поездом через невероятные пейзажи.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0F4FB-BBB3-483F-B204-AEA5B91CB602}"/>
              </a:ext>
            </a:extLst>
          </p:cNvPr>
          <p:cNvSpPr txBox="1"/>
          <p:nvPr/>
        </p:nvSpPr>
        <p:spPr>
          <a:xfrm>
            <a:off x="131274" y="38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358</Words>
  <Application>Microsoft Office PowerPoint</Application>
  <PresentationFormat>Произвольный</PresentationFormat>
  <Paragraphs>60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2023-10-18T13:27:56Z</dcterms:created>
  <dcterms:modified xsi:type="dcterms:W3CDTF">2023-10-18T13:42:05Z</dcterms:modified>
</cp:coreProperties>
</file>