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07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72143" y="-2517"/>
            <a:ext cx="8725342" cy="3442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dirty="0">
                <a:solidFill>
                  <a:srgbClr val="FFFFFF"/>
                </a:solidFill>
                <a:latin typeface="Barlow, sans-serif" pitchFamily="34" charset="0"/>
                <a:ea typeface="Barlow, sans-serif" pitchFamily="34" charset="-122"/>
                <a:cs typeface="Barlow, sans-serif" pitchFamily="34" charset="-120"/>
              </a:rPr>
              <a:t>Географические открытия XVII—XIX вв. Поиски Южной Земли — открытие Австралии - конспект урока географии в 5 классе</a:t>
            </a:r>
            <a:endParaRPr lang="en-US" sz="4500" dirty="0"/>
          </a:p>
        </p:txBody>
      </p:sp>
      <p:sp>
        <p:nvSpPr>
          <p:cNvPr id="5" name="Text 2"/>
          <p:cNvSpPr/>
          <p:nvPr/>
        </p:nvSpPr>
        <p:spPr>
          <a:xfrm>
            <a:off x="833199" y="353379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Добро пожаловать на урок географии! Сегодня мы погрузимся в эпоху Великих Географических Открытий и рассмотрим одно из самых захватывающих открытий - Австралию. Приготовьтесь погрузиться в путешествие.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1F5FC-54FA-4647-BB03-64C957356521}"/>
              </a:ext>
            </a:extLst>
          </p:cNvPr>
          <p:cNvSpPr txBox="1"/>
          <p:nvPr/>
        </p:nvSpPr>
        <p:spPr>
          <a:xfrm>
            <a:off x="489856" y="5281196"/>
            <a:ext cx="816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"Географические открытия XVII—XIX вв. Поиски Южной Земли — открытие Австралии"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51594-4F95-489B-87C8-5A263C80E731}"/>
              </a:ext>
            </a:extLst>
          </p:cNvPr>
          <p:cNvSpPr txBox="1"/>
          <p:nvPr/>
        </p:nvSpPr>
        <p:spPr>
          <a:xfrm>
            <a:off x="12823372" y="210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262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57476" y="716161"/>
            <a:ext cx="7629049" cy="12623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История поисков Южной Земли</a:t>
            </a:r>
            <a:endParaRPr lang="en-US" sz="3976" dirty="0"/>
          </a:p>
        </p:txBody>
      </p:sp>
      <p:sp>
        <p:nvSpPr>
          <p:cNvPr id="5" name="Shape 2"/>
          <p:cNvSpPr/>
          <p:nvPr/>
        </p:nvSpPr>
        <p:spPr>
          <a:xfrm>
            <a:off x="757476" y="2439114"/>
            <a:ext cx="454462" cy="454462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2621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31307" y="2476976"/>
            <a:ext cx="106680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386" dirty="0"/>
          </a:p>
        </p:txBody>
      </p:sp>
      <p:sp>
        <p:nvSpPr>
          <p:cNvPr id="7" name="Text 4"/>
          <p:cNvSpPr/>
          <p:nvPr/>
        </p:nvSpPr>
        <p:spPr>
          <a:xfrm>
            <a:off x="1413867" y="2508528"/>
            <a:ext cx="3057168" cy="9469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Великие Географические Открытия</a:t>
            </a:r>
            <a:endParaRPr lang="en-US" sz="1988" dirty="0"/>
          </a:p>
        </p:txBody>
      </p:sp>
      <p:sp>
        <p:nvSpPr>
          <p:cNvPr id="8" name="Text 5"/>
          <p:cNvSpPr/>
          <p:nvPr/>
        </p:nvSpPr>
        <p:spPr>
          <a:xfrm>
            <a:off x="1413867" y="3657362"/>
            <a:ext cx="3057168" cy="19395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5"/>
              </a:lnSpc>
              <a:buNone/>
            </a:pPr>
            <a:r>
              <a:rPr lang="en-US" sz="159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 XVII—XIX веках исследователи из разных стран начали путешествовать по неизведанным территориям в поисках новых земель и ресурсов.</a:t>
            </a:r>
            <a:endParaRPr lang="en-US" sz="1591" dirty="0"/>
          </a:p>
        </p:txBody>
      </p:sp>
      <p:sp>
        <p:nvSpPr>
          <p:cNvPr id="9" name="Shape 6"/>
          <p:cNvSpPr/>
          <p:nvPr/>
        </p:nvSpPr>
        <p:spPr>
          <a:xfrm>
            <a:off x="4672965" y="2439114"/>
            <a:ext cx="454462" cy="454462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2621">
            <a:solidFill>
              <a:srgbClr val="91080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16316" y="2476976"/>
            <a:ext cx="167640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386" dirty="0"/>
          </a:p>
        </p:txBody>
      </p:sp>
      <p:sp>
        <p:nvSpPr>
          <p:cNvPr id="11" name="Text 8"/>
          <p:cNvSpPr/>
          <p:nvPr/>
        </p:nvSpPr>
        <p:spPr>
          <a:xfrm>
            <a:off x="5329357" y="2508528"/>
            <a:ext cx="2872740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Загадка Южной Земли</a:t>
            </a:r>
            <a:endParaRPr lang="en-US" sz="1988" dirty="0"/>
          </a:p>
        </p:txBody>
      </p:sp>
      <p:sp>
        <p:nvSpPr>
          <p:cNvPr id="12" name="Text 9"/>
          <p:cNvSpPr/>
          <p:nvPr/>
        </p:nvSpPr>
        <p:spPr>
          <a:xfrm>
            <a:off x="5329357" y="3026093"/>
            <a:ext cx="3057168" cy="19395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5"/>
              </a:lnSpc>
              <a:buNone/>
            </a:pPr>
            <a:r>
              <a:rPr lang="en-US" sz="159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 течение долгого времени Южная Земля оставалась таинственным местом, и ее существование вызывало большой интерес у исследователей.</a:t>
            </a:r>
            <a:endParaRPr lang="en-US" sz="1591" dirty="0"/>
          </a:p>
        </p:txBody>
      </p:sp>
      <p:sp>
        <p:nvSpPr>
          <p:cNvPr id="13" name="Shape 10"/>
          <p:cNvSpPr/>
          <p:nvPr/>
        </p:nvSpPr>
        <p:spPr>
          <a:xfrm>
            <a:off x="757476" y="5956578"/>
            <a:ext cx="454462" cy="454462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2621">
            <a:solidFill>
              <a:srgbClr val="91080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04637" y="5994440"/>
            <a:ext cx="160020" cy="378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2"/>
              </a:lnSpc>
              <a:buNone/>
            </a:pPr>
            <a:r>
              <a:rPr lang="en-US" sz="2386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386" dirty="0"/>
          </a:p>
        </p:txBody>
      </p:sp>
      <p:sp>
        <p:nvSpPr>
          <p:cNvPr id="15" name="Text 12"/>
          <p:cNvSpPr/>
          <p:nvPr/>
        </p:nvSpPr>
        <p:spPr>
          <a:xfrm>
            <a:off x="1413867" y="6025991"/>
            <a:ext cx="3901440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988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Конкуренция и соперничество</a:t>
            </a:r>
            <a:endParaRPr lang="en-US" sz="1988" dirty="0"/>
          </a:p>
        </p:txBody>
      </p:sp>
      <p:sp>
        <p:nvSpPr>
          <p:cNvPr id="16" name="Text 13"/>
          <p:cNvSpPr/>
          <p:nvPr/>
        </p:nvSpPr>
        <p:spPr>
          <a:xfrm>
            <a:off x="1413867" y="6543556"/>
            <a:ext cx="6972657" cy="9697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5"/>
              </a:lnSpc>
              <a:buNone/>
            </a:pPr>
            <a:r>
              <a:rPr lang="en-US" sz="159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Различные страны соревновались в поисках Южной Земли и стремились стать первооткрывателями этой удаленной и неизвестной территории.</a:t>
            </a:r>
            <a:endParaRPr lang="en-US" sz="1591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E9EE9E-BB28-4A72-88EB-A1D2204EC76D}"/>
              </a:ext>
            </a:extLst>
          </p:cNvPr>
          <p:cNvSpPr txBox="1"/>
          <p:nvPr/>
        </p:nvSpPr>
        <p:spPr>
          <a:xfrm>
            <a:off x="12823372" y="210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649016"/>
            <a:ext cx="85344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Первооткрыватель Австралии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289881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Джеймс Кук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624376" y="3537466"/>
            <a:ext cx="27654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Британский мореплаватель и первооткрыватель, отправился в своей первой экспедиции на корабле "Эндевор" в поисках неизведанных земель.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939433" y="289881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1770 год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939433" y="3537466"/>
            <a:ext cx="27654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Кук достиг восточного побережья Австралии, назвав его Новым Южным Уэльсом и заявив это для Британской империи.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254490" y="2898815"/>
            <a:ext cx="2765465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Наука и картография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254490" y="3953947"/>
            <a:ext cx="27654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Кук положил начало научным исследованиям Австралии и составил первую подробную карту ее побережья.</a:t>
            </a:r>
            <a:endParaRPr lang="en-US" sz="17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3FF0E-01DF-4FCA-A379-273A2984A565}"/>
              </a:ext>
            </a:extLst>
          </p:cNvPr>
          <p:cNvSpPr txBox="1"/>
          <p:nvPr/>
        </p:nvSpPr>
        <p:spPr>
          <a:xfrm>
            <a:off x="12823372" y="210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637223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Карта маршрута первооткрывателя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470309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5433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Путешествие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624376" y="5112663"/>
            <a:ext cx="29050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Джеймс Кук и его команда путешествовали длинным путем через неизвестные воды, встречая различные острова и рифы на своем пути.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2470309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543306"/>
            <a:ext cx="29050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Экспедиция на "Эндевор"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862638" y="5459849"/>
            <a:ext cx="29050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Корабль "Эндевор" был оснащен для длительного плавания и позволил Куку и его команде преодолеть огромные расстояния в поисках новых земель.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2470309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543425"/>
            <a:ext cx="29051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Открытие Австралии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00899" y="5459968"/>
            <a:ext cx="290512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Кук и его команда впервые стояли на берегу Австралии и стали первыми европейцами, увидевшими эту удивительную страну.</a:t>
            </a:r>
            <a:endParaRPr lang="en-US" sz="17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7FFC5-A2F1-45A5-BD39-C0828C2A6B55}"/>
              </a:ext>
            </a:extLst>
          </p:cNvPr>
          <p:cNvSpPr txBox="1"/>
          <p:nvPr/>
        </p:nvSpPr>
        <p:spPr>
          <a:xfrm>
            <a:off x="12823372" y="210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541901"/>
          </a:xfrm>
          <a:prstGeom prst="rect">
            <a:avLst/>
          </a:prstGeom>
          <a:solidFill>
            <a:srgbClr val="0C0C0C">
              <a:alpha val="75000"/>
            </a:srgbClr>
          </a:solidFill>
          <a:ln w="12383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124795" y="545783"/>
            <a:ext cx="8380690" cy="12406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84"/>
              </a:lnSpc>
              <a:buNone/>
            </a:pPr>
            <a:r>
              <a:rPr lang="en-US" sz="3907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Роль экспедиций в открытии Австралии</a:t>
            </a:r>
            <a:endParaRPr lang="en-US" sz="3907" dirty="0"/>
          </a:p>
        </p:txBody>
      </p:sp>
      <p:sp>
        <p:nvSpPr>
          <p:cNvPr id="5" name="Shape 2"/>
          <p:cNvSpPr/>
          <p:nvPr/>
        </p:nvSpPr>
        <p:spPr>
          <a:xfrm>
            <a:off x="7295317" y="2183368"/>
            <a:ext cx="39648" cy="5812750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6" name="Shape 3"/>
          <p:cNvSpPr/>
          <p:nvPr/>
        </p:nvSpPr>
        <p:spPr>
          <a:xfrm>
            <a:off x="7538383" y="2541806"/>
            <a:ext cx="694611" cy="39648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7" name="Shape 4"/>
          <p:cNvSpPr/>
          <p:nvPr/>
        </p:nvSpPr>
        <p:spPr>
          <a:xfrm>
            <a:off x="7091779" y="2338387"/>
            <a:ext cx="446603" cy="44660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2383">
            <a:solidFill>
              <a:srgbClr val="91080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61681" y="2375535"/>
            <a:ext cx="106680" cy="3721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30"/>
              </a:lnSpc>
              <a:buNone/>
            </a:pPr>
            <a:r>
              <a:rPr lang="en-US" sz="23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344" dirty="0"/>
          </a:p>
        </p:txBody>
      </p:sp>
      <p:sp>
        <p:nvSpPr>
          <p:cNvPr id="9" name="Text 6"/>
          <p:cNvSpPr/>
          <p:nvPr/>
        </p:nvSpPr>
        <p:spPr>
          <a:xfrm>
            <a:off x="8406765" y="2381845"/>
            <a:ext cx="3098721" cy="620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95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Торговля и колонизация</a:t>
            </a:r>
            <a:endParaRPr lang="en-US" sz="1954" dirty="0"/>
          </a:p>
        </p:txBody>
      </p:sp>
      <p:sp>
        <p:nvSpPr>
          <p:cNvPr id="10" name="Text 7"/>
          <p:cNvSpPr/>
          <p:nvPr/>
        </p:nvSpPr>
        <p:spPr>
          <a:xfrm>
            <a:off x="8406765" y="3200638"/>
            <a:ext cx="3098721" cy="1905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01"/>
              </a:lnSpc>
              <a:buNone/>
            </a:pPr>
            <a:r>
              <a:rPr lang="en-US" sz="1563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Открытие Австралии открыло новую возможность для торговли с этими землями, и привело к созданию колоний и установлению британской власти.</a:t>
            </a:r>
            <a:endParaRPr lang="en-US" sz="1563" dirty="0"/>
          </a:p>
        </p:txBody>
      </p:sp>
      <p:sp>
        <p:nvSpPr>
          <p:cNvPr id="11" name="Shape 8"/>
          <p:cNvSpPr/>
          <p:nvPr/>
        </p:nvSpPr>
        <p:spPr>
          <a:xfrm>
            <a:off x="6397169" y="3534192"/>
            <a:ext cx="694611" cy="39648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2" name="Shape 9"/>
          <p:cNvSpPr/>
          <p:nvPr/>
        </p:nvSpPr>
        <p:spPr>
          <a:xfrm>
            <a:off x="7091779" y="3330773"/>
            <a:ext cx="446603" cy="44660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2383">
            <a:solidFill>
              <a:srgbClr val="91080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1201" y="3367921"/>
            <a:ext cx="167640" cy="3721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30"/>
              </a:lnSpc>
              <a:buNone/>
            </a:pPr>
            <a:r>
              <a:rPr lang="en-US" sz="23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344" dirty="0"/>
          </a:p>
        </p:txBody>
      </p:sp>
      <p:sp>
        <p:nvSpPr>
          <p:cNvPr id="14" name="Text 11"/>
          <p:cNvSpPr/>
          <p:nvPr/>
        </p:nvSpPr>
        <p:spPr>
          <a:xfrm>
            <a:off x="3243977" y="3374231"/>
            <a:ext cx="2979420" cy="310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42"/>
              </a:lnSpc>
              <a:buNone/>
            </a:pPr>
            <a:r>
              <a:rPr lang="en-US" sz="195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Научные исследования</a:t>
            </a:r>
            <a:endParaRPr lang="en-US" sz="1954" dirty="0"/>
          </a:p>
        </p:txBody>
      </p:sp>
      <p:sp>
        <p:nvSpPr>
          <p:cNvPr id="15" name="Text 12"/>
          <p:cNvSpPr/>
          <p:nvPr/>
        </p:nvSpPr>
        <p:spPr>
          <a:xfrm>
            <a:off x="3124795" y="3882866"/>
            <a:ext cx="3098602" cy="1587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01"/>
              </a:lnSpc>
              <a:buNone/>
            </a:pPr>
            <a:r>
              <a:rPr lang="en-US" sz="1563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Экспедиции туда и обратно привнесли новые знания об Австралии, ее флоре и фауне, и сделали вклад в науку и картографию.</a:t>
            </a:r>
            <a:endParaRPr lang="en-US" sz="1563" dirty="0"/>
          </a:p>
        </p:txBody>
      </p:sp>
      <p:sp>
        <p:nvSpPr>
          <p:cNvPr id="16" name="Shape 13"/>
          <p:cNvSpPr/>
          <p:nvPr/>
        </p:nvSpPr>
        <p:spPr>
          <a:xfrm>
            <a:off x="7538383" y="5861268"/>
            <a:ext cx="694611" cy="39648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7" name="Shape 14"/>
          <p:cNvSpPr/>
          <p:nvPr/>
        </p:nvSpPr>
        <p:spPr>
          <a:xfrm>
            <a:off x="7091779" y="5657850"/>
            <a:ext cx="446603" cy="44660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2383">
            <a:solidFill>
              <a:srgbClr val="91080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5011" y="5694997"/>
            <a:ext cx="160020" cy="3721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30"/>
              </a:lnSpc>
              <a:buNone/>
            </a:pPr>
            <a:r>
              <a:rPr lang="en-US" sz="23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344" dirty="0"/>
          </a:p>
        </p:txBody>
      </p:sp>
      <p:sp>
        <p:nvSpPr>
          <p:cNvPr id="19" name="Text 16"/>
          <p:cNvSpPr/>
          <p:nvPr/>
        </p:nvSpPr>
        <p:spPr>
          <a:xfrm>
            <a:off x="8406765" y="5701308"/>
            <a:ext cx="3063240" cy="310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95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Историческое значение</a:t>
            </a:r>
            <a:endParaRPr lang="en-US" sz="1954" dirty="0"/>
          </a:p>
        </p:txBody>
      </p:sp>
      <p:sp>
        <p:nvSpPr>
          <p:cNvPr id="20" name="Text 17"/>
          <p:cNvSpPr/>
          <p:nvPr/>
        </p:nvSpPr>
        <p:spPr>
          <a:xfrm>
            <a:off x="8406765" y="6209943"/>
            <a:ext cx="3098721" cy="1587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01"/>
              </a:lnSpc>
              <a:buNone/>
            </a:pPr>
            <a:r>
              <a:rPr lang="en-US" sz="1563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Открытие Австралии стало важным событием в истории, которое сформировало современную страну и ее национальную идентичность.</a:t>
            </a:r>
            <a:endParaRPr lang="en-US" sz="1563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492CC7-9117-46F3-8104-177A63988C52}"/>
              </a:ext>
            </a:extLst>
          </p:cNvPr>
          <p:cNvSpPr txBox="1"/>
          <p:nvPr/>
        </p:nvSpPr>
        <p:spPr>
          <a:xfrm>
            <a:off x="12823372" y="210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082397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Практическое значение открытия Австралии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2915483"/>
            <a:ext cx="2979063" cy="4231719"/>
          </a:xfrm>
          <a:prstGeom prst="roundRect">
            <a:avLst>
              <a:gd name="adj" fmla="val 3356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60358" y="3151465"/>
            <a:ext cx="250709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Торговля и экономика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860358" y="4068008"/>
            <a:ext cx="2507099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Открытие Австралии привело к развитию торговли и экономики страны, а также к добыче ценных ресурсов, таких как уголь и золото.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825609" y="2915483"/>
            <a:ext cx="2979063" cy="4231719"/>
          </a:xfrm>
          <a:prstGeom prst="roundRect">
            <a:avLst>
              <a:gd name="adj" fmla="val 3356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061591" y="3151465"/>
            <a:ext cx="250709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Новые образы жизни и опыт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6061591" y="4068008"/>
            <a:ext cx="2507099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Открытие Австралии предоставило людям возможность начать новую жизнь в экзотической и уникальной среде и развивать новые общества и культуры.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026843" y="2915483"/>
            <a:ext cx="2979063" cy="4231719"/>
          </a:xfrm>
          <a:prstGeom prst="roundRect">
            <a:avLst>
              <a:gd name="adj" fmla="val 3356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62824" y="3151465"/>
            <a:ext cx="250709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Культурный обмен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262824" y="4068008"/>
            <a:ext cx="2507099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Встреча европейцев с аборигенами Австралии привела к культурному обмену и взаимопониманию, а также к развитию новых понятий и идей.</a:t>
            </a:r>
            <a:endParaRPr lang="en-US" sz="17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9BA279-5F82-48A6-9AAA-F859B6017004}"/>
              </a:ext>
            </a:extLst>
          </p:cNvPr>
          <p:cNvSpPr txBox="1"/>
          <p:nvPr/>
        </p:nvSpPr>
        <p:spPr>
          <a:xfrm>
            <a:off x="12823372" y="210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1388031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Рефлексия: Что мы узнали о поисках Южной Земли?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6675001" y="3110032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Мы узнали о Великих Географических Открытиях XVII—XIX веков.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675001" y="3554254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Погрузились в историю поисков Южной Земли.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675001" y="3998476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Познакомились с первооткрывателем Австралии - Джеймсом Куком.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675001" y="4798100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Рассмотрели карту маршрута первооткрывателя.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675001" y="5242322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Узнали о роли экспедиций в открытии Австралии.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675001" y="5686544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Обсудили практическое значение открытия Австралии.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675001" y="6130766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Подумали о том, что сделали в этом уроке и какие знания получили.</a:t>
            </a:r>
            <a:endParaRPr lang="en-US" sz="175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95E81D-8CFF-4AA7-B217-84E7380D955B}"/>
              </a:ext>
            </a:extLst>
          </p:cNvPr>
          <p:cNvSpPr txBox="1"/>
          <p:nvPr/>
        </p:nvSpPr>
        <p:spPr>
          <a:xfrm>
            <a:off x="12823372" y="210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547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Barlow</vt:lpstr>
      <vt:lpstr>Barlow, sans-serif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2023-10-02T16:48:53Z</dcterms:created>
  <dcterms:modified xsi:type="dcterms:W3CDTF">2023-10-02T16:53:58Z</dcterms:modified>
</cp:coreProperties>
</file>