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27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53441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Океанические течения: урок географии в 7 классе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288629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Добро пожаловать на урок океанических течений! Узнайте, что такое океанические течения, и почему они являются одними из самых важных компонентов Земной климатической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6C953-2A23-499B-BFE0-77B7F48259BB}"/>
              </a:ext>
            </a:extLst>
          </p:cNvPr>
          <p:cNvSpPr txBox="1"/>
          <p:nvPr/>
        </p:nvSpPr>
        <p:spPr>
          <a:xfrm>
            <a:off x="5679763" y="4667976"/>
            <a:ext cx="8454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"Океанические течения"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980206-1693-4D95-8379-69C0ABD627B8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93583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Основные типы океанических течений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89" y="2768918"/>
            <a:ext cx="3088958" cy="190904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48389" y="495561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Прибрежные течения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48389" y="5872163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Сильные течения возле береговых линий океанов и континентов.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2" y="2768918"/>
            <a:ext cx="3088958" cy="1909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70602" y="4955619"/>
            <a:ext cx="30889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Разность температур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70602" y="5872163"/>
            <a:ext cx="308895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Теплые и холодные океанические течения, основанные на разнице в плотности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2816" y="2768918"/>
            <a:ext cx="3089077" cy="1909167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92816" y="4955738"/>
            <a:ext cx="2910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Глубинные течения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92816" y="5525095"/>
            <a:ext cx="308907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Медленные течения в глубинах океанов, которые движутся в направлении от Антарктиды.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88EBA-E44F-44C7-9F1C-8BE7BBAD12AD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647700"/>
            <a:ext cx="92659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Мировые океанические потоки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348389" y="1786414"/>
            <a:ext cx="4855726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2570559" y="2008584"/>
            <a:ext cx="32308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Течение</a:t>
            </a: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 </a:t>
            </a:r>
            <a:r>
              <a:rPr lang="en-US" sz="2187" b="1" dirty="0" err="1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Гольфстрим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0559" y="2577941"/>
            <a:ext cx="4411385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Начинается в Мексиканском заливе, перемещает теплую воду в северном направлении, вдоль восточного побережья США и Канады, затем к Исландии и Европейской Арктике.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1786414"/>
            <a:ext cx="4855726" cy="2790706"/>
          </a:xfrm>
          <a:prstGeom prst="roundRect">
            <a:avLst>
              <a:gd name="adj" fmla="val 2389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008584"/>
            <a:ext cx="2705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Обратное течение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2577941"/>
            <a:ext cx="441138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Переносит холодную воду из Арктики в Атлантику.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348389" y="4799290"/>
            <a:ext cx="4855726" cy="2782491"/>
          </a:xfrm>
          <a:prstGeom prst="roundRect">
            <a:avLst>
              <a:gd name="adj" fmla="val 2396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2570559" y="5021461"/>
            <a:ext cx="44113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Перемешивающее течение Тихого океана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570559" y="5938004"/>
            <a:ext cx="441138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Циклический процесс с перемещением воды из Австралии в Тихоокеанский регион и назад.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799290"/>
            <a:ext cx="4855726" cy="2782491"/>
          </a:xfrm>
          <a:prstGeom prst="roundRect">
            <a:avLst>
              <a:gd name="adj" fmla="val 2396"/>
            </a:avLst>
          </a:prstGeom>
          <a:solidFill>
            <a:srgbClr val="171542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5021461"/>
            <a:ext cx="441138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Течение</a:t>
            </a: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 </a:t>
            </a:r>
            <a:r>
              <a:rPr lang="en-US" sz="2187" b="1" dirty="0" err="1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Анарктического</a:t>
            </a:r>
            <a:r>
              <a:rPr lang="en-US" sz="2187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 Сектора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938004"/>
            <a:ext cx="44113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Охватывает территорию от Антарктиды до южной части Тихого океана и переносит воду, в первую очередь, из Антарктиды, где вода охлаждается.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529A4A-6A29-46D1-9945-61BB0B3A85D0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791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955834" y="557332"/>
            <a:ext cx="9061013" cy="12668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87"/>
              </a:lnSpc>
              <a:buNone/>
            </a:pPr>
            <a:r>
              <a:rPr lang="en-US" sz="3990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Влияние океанических течений на климат</a:t>
            </a:r>
            <a:endParaRPr lang="en-US" sz="39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247180" y="2128123"/>
            <a:ext cx="25241" cy="5545336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6" name="Shape 4"/>
          <p:cNvSpPr/>
          <p:nvPr/>
        </p:nvSpPr>
        <p:spPr>
          <a:xfrm>
            <a:off x="1487805" y="2501741"/>
            <a:ext cx="709374" cy="25241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7" name="Shape 5"/>
          <p:cNvSpPr/>
          <p:nvPr/>
        </p:nvSpPr>
        <p:spPr>
          <a:xfrm>
            <a:off x="1031796" y="2286476"/>
            <a:ext cx="456009" cy="456009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1202650" y="2324457"/>
            <a:ext cx="11430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1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74463" y="2330768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Перенос тепла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74463" y="2850118"/>
            <a:ext cx="7642384" cy="9726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Тепло, переносимое океаническими течениями, оказывает довольно большое влияние на температуру воздуха над океаном и на климатические условия вдоль береговых линий.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487805" y="4601647"/>
            <a:ext cx="709374" cy="25241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2" name="Shape 10"/>
          <p:cNvSpPr/>
          <p:nvPr/>
        </p:nvSpPr>
        <p:spPr>
          <a:xfrm>
            <a:off x="1031796" y="4386382"/>
            <a:ext cx="456009" cy="456009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1164550" y="4424363"/>
            <a:ext cx="19050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2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74463" y="4430673"/>
            <a:ext cx="2026801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Погода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74463" y="4950023"/>
            <a:ext cx="7642384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Океанические течения могут также вызывать экстремальную погоду, такую как ураганы и циклоны.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487805" y="6425684"/>
            <a:ext cx="709374" cy="25241"/>
          </a:xfrm>
          <a:prstGeom prst="rect">
            <a:avLst/>
          </a:prstGeom>
          <a:solidFill>
            <a:srgbClr val="8061FF"/>
          </a:solidFill>
          <a:ln/>
        </p:spPr>
      </p:sp>
      <p:sp>
        <p:nvSpPr>
          <p:cNvPr id="17" name="Shape 15"/>
          <p:cNvSpPr/>
          <p:nvPr/>
        </p:nvSpPr>
        <p:spPr>
          <a:xfrm>
            <a:off x="1031796" y="6210419"/>
            <a:ext cx="456009" cy="456009"/>
          </a:xfrm>
          <a:prstGeom prst="roundRect">
            <a:avLst>
              <a:gd name="adj" fmla="val 13334"/>
            </a:avLst>
          </a:prstGeom>
          <a:solidFill>
            <a:srgbClr val="171542"/>
          </a:solidFill>
          <a:ln/>
        </p:spPr>
      </p:sp>
      <p:sp>
        <p:nvSpPr>
          <p:cNvPr id="18" name="Text 16"/>
          <p:cNvSpPr/>
          <p:nvPr/>
        </p:nvSpPr>
        <p:spPr>
          <a:xfrm>
            <a:off x="1160740" y="6248400"/>
            <a:ext cx="198120" cy="379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3</a:t>
            </a:r>
            <a:endParaRPr lang="en-US" sz="239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74463" y="6254710"/>
            <a:ext cx="2834640" cy="31670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4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Разнообразие жизни</a:t>
            </a:r>
            <a:endParaRPr lang="en-US" sz="199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374463" y="6774061"/>
            <a:ext cx="7642384" cy="6484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3"/>
              </a:lnSpc>
              <a:buNone/>
            </a:pPr>
            <a:r>
              <a:rPr lang="en-US" sz="1596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Океанические течения влияют на места обитания многих видов морских животных и растений.</a:t>
            </a:r>
            <a:endParaRPr lang="en-US" sz="15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307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4EA485-F939-44FD-AEA3-057C3A8EA949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3198376" y="2809637"/>
            <a:ext cx="8233529" cy="11508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32"/>
              </a:lnSpc>
              <a:buNone/>
            </a:pPr>
            <a:r>
              <a:rPr lang="en-US" sz="3625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Взаимодействие течений с атмосферой</a:t>
            </a:r>
            <a:endParaRPr lang="en-US" sz="36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198376" y="4236720"/>
            <a:ext cx="2621756" cy="3485198"/>
          </a:xfrm>
          <a:prstGeom prst="roundRect">
            <a:avLst>
              <a:gd name="adj" fmla="val 2107"/>
            </a:avLst>
          </a:prstGeom>
          <a:solidFill>
            <a:srgbClr val="171542"/>
          </a:solidFill>
          <a:ln/>
        </p:spPr>
      </p:sp>
      <p:sp>
        <p:nvSpPr>
          <p:cNvPr id="6" name="Text 4"/>
          <p:cNvSpPr/>
          <p:nvPr/>
        </p:nvSpPr>
        <p:spPr>
          <a:xfrm>
            <a:off x="3382447" y="4420791"/>
            <a:ext cx="2141220" cy="2877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Изменения ветра</a:t>
            </a:r>
            <a:endParaRPr lang="en-US" sz="1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3382447" y="4892635"/>
            <a:ext cx="2253615" cy="1768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Океанические течения могут изменять направление и скорость ветра, что может приводить к изменению погоды.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6004203" y="4236720"/>
            <a:ext cx="2621756" cy="3485198"/>
          </a:xfrm>
          <a:prstGeom prst="roundRect">
            <a:avLst>
              <a:gd name="adj" fmla="val 2107"/>
            </a:avLst>
          </a:prstGeom>
          <a:solidFill>
            <a:srgbClr val="171542"/>
          </a:solidFill>
          <a:ln/>
        </p:spPr>
      </p:sp>
      <p:sp>
        <p:nvSpPr>
          <p:cNvPr id="9" name="Text 7"/>
          <p:cNvSpPr/>
          <p:nvPr/>
        </p:nvSpPr>
        <p:spPr>
          <a:xfrm>
            <a:off x="6188273" y="4420791"/>
            <a:ext cx="2253615" cy="575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Выделение парниковых газов</a:t>
            </a:r>
            <a:endParaRPr lang="en-US" sz="1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188273" y="5180409"/>
            <a:ext cx="2253615" cy="17680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Океанические течения могут выпускать вокруг углекислый газ в атмосферу, что влияет на состав газовой оболочки Земли и на климат.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810030" y="4236720"/>
            <a:ext cx="2621756" cy="3485198"/>
          </a:xfrm>
          <a:prstGeom prst="roundRect">
            <a:avLst>
              <a:gd name="adj" fmla="val 2107"/>
            </a:avLst>
          </a:prstGeom>
          <a:solidFill>
            <a:srgbClr val="171542"/>
          </a:solidFill>
          <a:ln/>
        </p:spPr>
      </p:sp>
      <p:sp>
        <p:nvSpPr>
          <p:cNvPr id="12" name="Text 10"/>
          <p:cNvSpPr/>
          <p:nvPr/>
        </p:nvSpPr>
        <p:spPr>
          <a:xfrm>
            <a:off x="8994100" y="4420791"/>
            <a:ext cx="2253615" cy="5755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66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Распространение загрязнений</a:t>
            </a:r>
            <a:endParaRPr lang="en-US" sz="18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994100" y="5180409"/>
            <a:ext cx="2253615" cy="23574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20"/>
              </a:lnSpc>
              <a:buNone/>
            </a:pPr>
            <a:r>
              <a:rPr lang="en-US" sz="14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Океанические течения могут стать ловушкой для мусора и прочих загрязнений, которые потом могут попадать на берега и повлиять на здоровье и безопасность наших экосистем.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20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7EB0D7-C9EE-44F8-9741-584F40BEF859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89465" y="605909"/>
            <a:ext cx="9851469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Роль океанических течений в географии</a:t>
            </a:r>
            <a:endParaRPr lang="en-US" sz="43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465" y="2423636"/>
            <a:ext cx="3063478" cy="189333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89465" y="4592360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Рифы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389465" y="5156954"/>
            <a:ext cx="3063478" cy="2467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Места с наибольшим видовым разнообразием водных животных и растений, размещаются непосредственно вдоль границ различных океанических течений.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461" y="2423636"/>
            <a:ext cx="3063478" cy="189333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783461" y="4592360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Мысы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783461" y="5156954"/>
            <a:ext cx="3063478" cy="21152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Местонахождение мысов может быть связано с океаническими течениями, которые определяют течение воды и доставляют ресурсы для животных.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457" y="2423636"/>
            <a:ext cx="3063478" cy="189333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177457" y="4592360"/>
            <a:ext cx="2203609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Фермы лосося</a:t>
            </a:r>
            <a:endParaRPr lang="en-US" sz="216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177457" y="5156954"/>
            <a:ext cx="3063478" cy="17627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Растительные острова, используемые для выращивания рыбы, расположены на маршрутах водных течений.</a:t>
            </a:r>
            <a:endParaRPr lang="en-US" sz="17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F2C82-B20F-4EA9-848C-93BBF561DD34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sp>
        <p:nvSpPr>
          <p:cNvPr id="4" name="Text 2"/>
          <p:cNvSpPr/>
          <p:nvPr/>
        </p:nvSpPr>
        <p:spPr>
          <a:xfrm>
            <a:off x="2348389" y="192405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FFFFF"/>
                </a:solidFill>
                <a:latin typeface="Arial" panose="020B0604020202020204" pitchFamily="34" charset="0"/>
                <a:ea typeface="Syne" pitchFamily="34" charset="-122"/>
                <a:cs typeface="Arial" panose="020B0604020202020204" pitchFamily="34" charset="0"/>
              </a:rPr>
              <a:t>Практическое применение знаний о течениях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570559" y="389798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1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1062" y="3897987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Предсказание погоды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348389" y="4394240"/>
            <a:ext cx="9933503" cy="637103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8" name="Text 6"/>
          <p:cNvSpPr/>
          <p:nvPr/>
        </p:nvSpPr>
        <p:spPr>
          <a:xfrm>
            <a:off x="2570559" y="4535091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2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1062" y="4535091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Судоходство и строительство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570559" y="5172194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3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41062" y="5172194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Рыболовство и удаление загрязнений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2348389" y="5668447"/>
            <a:ext cx="9933503" cy="637103"/>
          </a:xfrm>
          <a:prstGeom prst="rect">
            <a:avLst/>
          </a:prstGeom>
          <a:solidFill>
            <a:srgbClr val="171542"/>
          </a:solidFill>
          <a:ln/>
        </p:spPr>
      </p:sp>
      <p:sp>
        <p:nvSpPr>
          <p:cNvPr id="13" name="Text 11"/>
          <p:cNvSpPr/>
          <p:nvPr/>
        </p:nvSpPr>
        <p:spPr>
          <a:xfrm>
            <a:off x="2570559" y="5809298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4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41062" y="5809298"/>
            <a:ext cx="451854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Сельское хозяйство и туризм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63F206-5BB1-4CBA-B273-EBD22458D977}"/>
              </a:ext>
            </a:extLst>
          </p:cNvPr>
          <p:cNvSpPr txBox="1"/>
          <p:nvPr/>
        </p:nvSpPr>
        <p:spPr>
          <a:xfrm>
            <a:off x="76200" y="870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440</Words>
  <Application>Microsoft Office PowerPoint</Application>
  <PresentationFormat>Произвольный</PresentationFormat>
  <Paragraphs>68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2023-10-26T09:46:00Z</dcterms:created>
  <dcterms:modified xsi:type="dcterms:W3CDTF">2023-10-26T09:50:40Z</dcterms:modified>
</cp:coreProperties>
</file>