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10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32767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381000" y="36030"/>
            <a:ext cx="6694713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Что значит быть хорошим сыном или дочерью?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0743" y="2447492"/>
            <a:ext cx="669471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Вступление. Важность семьи и родителей в нашей жизни. Какие ценности они передают нам и как они влияют на наше развитие и взаимоотношения.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80E916-76F6-4276-B3CF-398D1BA97F54}"/>
              </a:ext>
            </a:extLst>
          </p:cNvPr>
          <p:cNvSpPr txBox="1"/>
          <p:nvPr/>
        </p:nvSpPr>
        <p:spPr>
          <a:xfrm>
            <a:off x="239486" y="4082033"/>
            <a:ext cx="6836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"Что значит быть хорошим сыном или дочерью?"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C5521-5E06-45F4-8879-62149954D863}"/>
              </a:ext>
            </a:extLst>
          </p:cNvPr>
          <p:cNvSpPr txBox="1"/>
          <p:nvPr/>
        </p:nvSpPr>
        <p:spPr>
          <a:xfrm>
            <a:off x="12845144" y="876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833199" y="893326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Характеристики хорошего сына/дочери: Что это означает?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3309699"/>
            <a:ext cx="4542115" cy="2079903"/>
          </a:xfrm>
          <a:prstGeom prst="roundRect">
            <a:avLst>
              <a:gd name="adj" fmla="val 6410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055370" y="3531870"/>
            <a:ext cx="251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55370" y="4101227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Быть надежным и ответственным, выполнять свои обязанности и уважать свои обещания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597485" y="3309699"/>
            <a:ext cx="4542115" cy="2079903"/>
          </a:xfrm>
          <a:prstGeom prst="roundRect">
            <a:avLst>
              <a:gd name="adj" fmla="val 6410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5819656" y="353187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Эмпатия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19656" y="4101227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Понимать и </a:t>
            </a:r>
            <a:r>
              <a:rPr lang="en-US" sz="1750" dirty="0" err="1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сочувствовать</a:t>
            </a: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чувства</a:t>
            </a:r>
            <a:r>
              <a:rPr lang="ru-RU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</a:t>
            </a: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 других людей, проявлять заботу и поддержку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33199" y="5611773"/>
            <a:ext cx="9306401" cy="1724501"/>
          </a:xfrm>
          <a:prstGeom prst="roundRect">
            <a:avLst>
              <a:gd name="adj" fmla="val 7731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1055370" y="5833943"/>
            <a:ext cx="28879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Самостоятельность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55370" y="6403300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Быть способным принимать решения и действовать независимо, развивать себя и свои навыки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F032EF-E56F-452D-BF47-90F6E8F0E9AD}"/>
              </a:ext>
            </a:extLst>
          </p:cNvPr>
          <p:cNvSpPr txBox="1"/>
          <p:nvPr/>
        </p:nvSpPr>
        <p:spPr>
          <a:xfrm>
            <a:off x="12845144" y="876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833199" y="50606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Важные качества: Честность, доброта, общительность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33199" y="315277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025962" y="3194447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5313" y="322909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Честность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Быть открытым и честным во всех ситуациях, не скрывать ошибки и признавать свои слабости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97485" y="315277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0" name="Text 7"/>
          <p:cNvSpPr/>
          <p:nvPr/>
        </p:nvSpPr>
        <p:spPr>
          <a:xfrm>
            <a:off x="5755957" y="319444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319599" y="322909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Доброта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3798451"/>
            <a:ext cx="38200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Проявлять заботу, доброту и сострадание к другим людям, быть полезным и поддерживать окружающих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33199" y="561582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4" name="Text 11"/>
          <p:cNvSpPr/>
          <p:nvPr/>
        </p:nvSpPr>
        <p:spPr>
          <a:xfrm>
            <a:off x="991672" y="565749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55313" y="5692140"/>
            <a:ext cx="2362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Общительность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26149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Уметь общаться с другими людьми, быть открытым для новых знакомств и уметь найти общий язык с разными людьми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6F666D-C6ED-4D5C-BD9F-EB60AC133B8A}"/>
              </a:ext>
            </a:extLst>
          </p:cNvPr>
          <p:cNvSpPr txBox="1"/>
          <p:nvPr/>
        </p:nvSpPr>
        <p:spPr>
          <a:xfrm>
            <a:off x="12845144" y="876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934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89841" y="576858"/>
            <a:ext cx="10665245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37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Отношения в семье: Уважение и поддержка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053941" y="2202537"/>
            <a:ext cx="94298" cy="5453539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6" name="Shape 3"/>
          <p:cNvSpPr/>
          <p:nvPr/>
        </p:nvSpPr>
        <p:spPr>
          <a:xfrm>
            <a:off x="1337072" y="2555200"/>
            <a:ext cx="734139" cy="94298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4"/>
          <p:cNvSpPr/>
          <p:nvPr/>
        </p:nvSpPr>
        <p:spPr>
          <a:xfrm>
            <a:off x="865108" y="2366367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8" name="Text 5"/>
          <p:cNvSpPr/>
          <p:nvPr/>
        </p:nvSpPr>
        <p:spPr>
          <a:xfrm>
            <a:off x="1043940" y="2405658"/>
            <a:ext cx="11430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254806" y="2412206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Уважение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254806" y="2949535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Уважать своих родителей, брать во внимание их мнение и учитывать их чувства и потребности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337072" y="4442936"/>
            <a:ext cx="734139" cy="94298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2" name="Shape 9"/>
          <p:cNvSpPr/>
          <p:nvPr/>
        </p:nvSpPr>
        <p:spPr>
          <a:xfrm>
            <a:off x="865108" y="4254103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3" name="Text 10"/>
          <p:cNvSpPr/>
          <p:nvPr/>
        </p:nvSpPr>
        <p:spPr>
          <a:xfrm>
            <a:off x="1013460" y="4293394"/>
            <a:ext cx="17526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254806" y="4299942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Поддержка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254806" y="4837271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Поддерживать своих родителей в трудных моментах и быть рядом с ними в радости и горе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337072" y="6330672"/>
            <a:ext cx="734139" cy="94298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7" name="Shape 14"/>
          <p:cNvSpPr/>
          <p:nvPr/>
        </p:nvSpPr>
        <p:spPr>
          <a:xfrm>
            <a:off x="865108" y="6141839"/>
            <a:ext cx="471964" cy="471964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1017270" y="6181130"/>
            <a:ext cx="167640" cy="3932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97"/>
              </a:lnSpc>
              <a:buNone/>
            </a:pPr>
            <a:r>
              <a:rPr lang="en-US" sz="2478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4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254806" y="6187678"/>
            <a:ext cx="209764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Забота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254806" y="6725007"/>
            <a:ext cx="7931468" cy="6712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3"/>
              </a:lnSpc>
              <a:buNone/>
            </a:pPr>
            <a:r>
              <a:rPr lang="en-US" sz="165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Заботиться о своих близких, быть внимательным и заботливым, помогать им и проявлять заботу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329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E6D9F7-2627-45E0-8CBC-E8D4464F1ED3}"/>
              </a:ext>
            </a:extLst>
          </p:cNvPr>
          <p:cNvSpPr txBox="1"/>
          <p:nvPr/>
        </p:nvSpPr>
        <p:spPr>
          <a:xfrm>
            <a:off x="12845144" y="876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164771" y="810458"/>
            <a:ext cx="1239882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родителей: Их вклад и наше уважение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2643545"/>
            <a:ext cx="3481149" cy="21514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50726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Поддержка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60220" y="5642015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Родители всегда поддерживают нас и помогают расти и развиваться, мы должны ценить их труд и любовь.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5" y="2643545"/>
            <a:ext cx="3481149" cy="21514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4625" y="50726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574625" y="5642015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Родители учат нас ценным навыкам и знаниям, которые помогут нам в будущем, мы должны признать их роль в нашем образовании.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031" y="2643545"/>
            <a:ext cx="3481149" cy="21514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9031" y="50726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Любовь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389031" y="5642015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Родители любят нас безусловно и всегда готовы поддержать нас, мы должны проявлять к ним любовь и благодарность.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BDB6C-1E13-4B1A-B1F9-7F0D6BA72B7D}"/>
              </a:ext>
            </a:extLst>
          </p:cNvPr>
          <p:cNvSpPr txBox="1"/>
          <p:nvPr/>
        </p:nvSpPr>
        <p:spPr>
          <a:xfrm>
            <a:off x="12845144" y="876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953816" y="3270290"/>
            <a:ext cx="8267700" cy="670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277"/>
              </a:lnSpc>
              <a:buNone/>
            </a:pPr>
            <a:r>
              <a:rPr lang="en-US" sz="4222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Самоанализ: Какие мы дети?</a:t>
            </a:r>
            <a:endParaRPr lang="en-US" sz="42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953816" y="4261961"/>
            <a:ext cx="3431262" cy="3379351"/>
          </a:xfrm>
          <a:prstGeom prst="roundRect">
            <a:avLst>
              <a:gd name="adj" fmla="val 3808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2168247" y="4476393"/>
            <a:ext cx="2506980" cy="3349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8"/>
              </a:lnSpc>
              <a:buNone/>
            </a:pPr>
            <a:r>
              <a:rPr lang="en-US" sz="2111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Сильные стороны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168247" y="5025747"/>
            <a:ext cx="3002399" cy="24011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2"/>
              </a:lnSpc>
              <a:buNone/>
            </a:pPr>
            <a:r>
              <a:rPr lang="en-US" sz="1689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Размышляйте о своих сильных сторонах, которыми вы гордитесь и которые вы демонстрируете во взаимоотношениях с семьей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599509" y="4261961"/>
            <a:ext cx="3431262" cy="3379351"/>
          </a:xfrm>
          <a:prstGeom prst="roundRect">
            <a:avLst>
              <a:gd name="adj" fmla="val 3808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5813941" y="4476393"/>
            <a:ext cx="2144435" cy="3349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8"/>
              </a:lnSpc>
              <a:buNone/>
            </a:pPr>
            <a:r>
              <a:rPr lang="ru-RU" sz="2111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Недостатки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13941" y="5025747"/>
            <a:ext cx="3002399" cy="17150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2"/>
              </a:lnSpc>
              <a:buNone/>
            </a:pPr>
            <a:r>
              <a:rPr lang="en-US" sz="1689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Подумайте о своих недостатках, которые вы хотите улучшить, и о том, как это может влиять на ваши отношения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245203" y="4261961"/>
            <a:ext cx="3431262" cy="3379351"/>
          </a:xfrm>
          <a:prstGeom prst="roundRect">
            <a:avLst>
              <a:gd name="adj" fmla="val 3808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9459635" y="4476393"/>
            <a:ext cx="2144435" cy="3349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8"/>
              </a:lnSpc>
              <a:buNone/>
            </a:pPr>
            <a:r>
              <a:rPr lang="en-US" sz="2111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Цели</a:t>
            </a:r>
            <a:endParaRPr lang="en-US" sz="21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459635" y="5025747"/>
            <a:ext cx="3002399" cy="1372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2"/>
              </a:lnSpc>
              <a:buNone/>
            </a:pPr>
            <a:r>
              <a:rPr lang="en-US" sz="1689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Наметьте цели для самосовершенствования, чтобы стать более лучшим сыном или дочерью</a:t>
            </a:r>
            <a:endParaRPr lang="en-US" sz="1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6805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5E2A319-82FD-4577-AC63-D93A4C1CC448}"/>
              </a:ext>
            </a:extLst>
          </p:cNvPr>
          <p:cNvSpPr txBox="1"/>
          <p:nvPr/>
        </p:nvSpPr>
        <p:spPr>
          <a:xfrm>
            <a:off x="12845144" y="876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2424946"/>
            <a:ext cx="108051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Советы для самосовершенствования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760220" y="373725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952982" y="3778925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482334" y="38135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Слушайте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482334" y="4382929"/>
            <a:ext cx="283309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Научитесь слушать и уважать мнение своих родителей, даже если вы не согласны с ними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37597" y="373725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0" name="Text 7"/>
          <p:cNvSpPr/>
          <p:nvPr/>
        </p:nvSpPr>
        <p:spPr>
          <a:xfrm>
            <a:off x="5696069" y="377892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259711" y="381357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Помогайте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59711" y="4382929"/>
            <a:ext cx="283309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Помогайте своим родителям в бытовых делах и проявляйте заботу и поддержку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9314974" y="373725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4" name="Text 11"/>
          <p:cNvSpPr/>
          <p:nvPr/>
        </p:nvSpPr>
        <p:spPr>
          <a:xfrm>
            <a:off x="9473446" y="377892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037088" y="3813572"/>
            <a:ext cx="28117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Будьте благодарны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037088" y="4382929"/>
            <a:ext cx="283309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Выражайте благодарность своим родителям за все, что они делают для вас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28452-7750-4733-826D-174FFA2A9573}"/>
              </a:ext>
            </a:extLst>
          </p:cNvPr>
          <p:cNvSpPr txBox="1"/>
          <p:nvPr/>
        </p:nvSpPr>
        <p:spPr>
          <a:xfrm>
            <a:off x="12845144" y="8763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439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2023-10-21T11:15:28Z</dcterms:created>
  <dcterms:modified xsi:type="dcterms:W3CDTF">2023-10-21T11:22:43Z</dcterms:modified>
</cp:coreProperties>
</file>