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88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-77185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Цитология – наука о клетке - урок биологии в 5 классе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75566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Добро пожаловать на увлекательное путешествие в мир клеток! В этом уроке мы познакомимся с основами цитологии и узнаем, почему она так важна в нашей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73324A-76D6-4704-928D-DA4FB89B6B3A}"/>
              </a:ext>
            </a:extLst>
          </p:cNvPr>
          <p:cNvSpPr txBox="1"/>
          <p:nvPr/>
        </p:nvSpPr>
        <p:spPr>
          <a:xfrm>
            <a:off x="6037217" y="4837692"/>
            <a:ext cx="8501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"Цитология – наука о клетке"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BC388-86BD-4C5E-83FE-E599A25363D6}"/>
              </a:ext>
            </a:extLst>
          </p:cNvPr>
          <p:cNvSpPr txBox="1"/>
          <p:nvPr/>
        </p:nvSpPr>
        <p:spPr>
          <a:xfrm>
            <a:off x="544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865114"/>
            <a:ext cx="69090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История открытия клетки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003828"/>
            <a:ext cx="10554414" cy="3360539"/>
          </a:xfrm>
          <a:prstGeom prst="roundRect">
            <a:avLst>
              <a:gd name="adj" fmla="val 2975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51804" y="3017639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73975" y="3158490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1665: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41181" y="3158490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Роберт Гук впервые увидел клетки под микроскопом.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051804" y="4010144"/>
            <a:ext cx="10526792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73975" y="4150995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1839: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181" y="4150995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Теодор Шванн выдвинул теорию о состоянии клеток в организмах.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051804" y="5002649"/>
            <a:ext cx="10526792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73975" y="5143500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1855: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41181" y="5143500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Рудольф Фирхов теоретически доказал, что клетка является базовой структурной и функциональной единицей всех организмов.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D29A71-F834-41B3-87AC-9DAA086D4D45}"/>
              </a:ext>
            </a:extLst>
          </p:cNvPr>
          <p:cNvSpPr txBox="1"/>
          <p:nvPr/>
        </p:nvSpPr>
        <p:spPr>
          <a:xfrm>
            <a:off x="544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66234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Структура клеток растений и животных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495431"/>
            <a:ext cx="5110520" cy="315849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931575"/>
            <a:ext cx="3685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Структура клетки растений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6500932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Клеточная стенка, хлоропласты, центральная вакуоль, митохондрии и другие важные структуры.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68" y="2495431"/>
            <a:ext cx="5110639" cy="315860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1768" y="5931694"/>
            <a:ext cx="38227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Структура клетки животных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81768" y="6501051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Ядро, мембраны, рибосомы, эндоплазматическая сеть и другие важные структуры.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B9716-CCAC-4F03-9ABE-5ECD5DB66918}"/>
              </a:ext>
            </a:extLst>
          </p:cNvPr>
          <p:cNvSpPr txBox="1"/>
          <p:nvPr/>
        </p:nvSpPr>
        <p:spPr>
          <a:xfrm>
            <a:off x="544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490799" y="179034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Одноклеточные и многоклеточные организмы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490799" y="368593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661892" y="3727609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212913" y="376225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Одноклеточные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12913" y="4331613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Простые и сложные, такие как бактерии и протисты, состоят из одной клетки.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490799" y="508277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42842" y="5124450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212913" y="5159097"/>
            <a:ext cx="228373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Многоклеточные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212913" y="572845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Растения, животные и грибы состоят из множества специализированных клеток, которые выполняют разные функции.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692130-7ECF-4E90-A34E-D8CD9FB516A2}"/>
              </a:ext>
            </a:extLst>
          </p:cNvPr>
          <p:cNvSpPr txBox="1"/>
          <p:nvPr/>
        </p:nvSpPr>
        <p:spPr>
          <a:xfrm>
            <a:off x="544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07656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Сравнение клеток растений и животных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4020741"/>
            <a:ext cx="27533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Клетки растений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93394" y="4687133"/>
            <a:ext cx="2800945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Клеточная стенка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93394" y="5175766"/>
            <a:ext cx="2800945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Хлоропласты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93394" y="5664398"/>
            <a:ext cx="2800945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Центральная вакуоль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743932" y="4020741"/>
            <a:ext cx="28981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Клетки животных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99334" y="4687133"/>
            <a:ext cx="2800945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Ядро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099334" y="5175766"/>
            <a:ext cx="2800945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Мембраны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099334" y="5664398"/>
            <a:ext cx="2800945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Рибосомы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49872" y="4020741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Общие черты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805273" y="4687133"/>
            <a:ext cx="2800945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Цитоплазма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805273" y="5175766"/>
            <a:ext cx="2800945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Митохондрии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805273" y="5664398"/>
            <a:ext cx="2800945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Ядра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9F624E-1E48-456B-AFCA-85D52882B161}"/>
              </a:ext>
            </a:extLst>
          </p:cNvPr>
          <p:cNvSpPr txBox="1"/>
          <p:nvPr/>
        </p:nvSpPr>
        <p:spPr>
          <a:xfrm>
            <a:off x="544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490799" y="750570"/>
            <a:ext cx="71957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Роль цитологии в биологии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490799" y="1778198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726781" y="2014180"/>
            <a:ext cx="457426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Понимание жизненных процессов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726781" y="2583537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Цитология помогает объяснить, как разные виды клеток выполняют свои функции и взаимосвязи между ними.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490799" y="3752493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726781" y="3988475"/>
            <a:ext cx="35879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Медицинская диагностика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726781" y="4557832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Исследование клеток помогает выявлять и диагностировать различные заболевания и расстройства.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490799" y="5726787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726781" y="5962769"/>
            <a:ext cx="4020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Эволюционные исследования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726781" y="6532126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Сравнение клеток разных организмов позволяет узнать общие черты и сходства в развитии живых систем.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13607-0439-41AC-A9DA-C1DBC4DC785E}"/>
              </a:ext>
            </a:extLst>
          </p:cNvPr>
          <p:cNvSpPr txBox="1"/>
          <p:nvPr/>
        </p:nvSpPr>
        <p:spPr>
          <a:xfrm>
            <a:off x="544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262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417576" y="694611"/>
            <a:ext cx="9452848" cy="12668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87"/>
              </a:lnSpc>
              <a:buNone/>
            </a:pPr>
            <a:r>
              <a:rPr lang="en-US" sz="3990" b="1" kern="0" spc="-120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Заключение: Важность изучения клетки</a:t>
            </a:r>
            <a:endParaRPr lang="en-US" sz="39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701302" y="2265402"/>
            <a:ext cx="40481" cy="5269468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6" name="Shape 4"/>
          <p:cNvSpPr/>
          <p:nvPr/>
        </p:nvSpPr>
        <p:spPr>
          <a:xfrm>
            <a:off x="4949547" y="2631400"/>
            <a:ext cx="709374" cy="40481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5"/>
          <p:cNvSpPr/>
          <p:nvPr/>
        </p:nvSpPr>
        <p:spPr>
          <a:xfrm>
            <a:off x="4493538" y="2423755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2621">
            <a:solidFill>
              <a:srgbClr val="14009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649867" y="2461736"/>
            <a:ext cx="143351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kern="0" spc="-7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836206" y="2468047"/>
            <a:ext cx="2026801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Медицина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36206" y="2987397"/>
            <a:ext cx="8034218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Понимание клеточных процессов помогает бороться с болезнями и разрабатывать новые лекарства.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949547" y="4455438"/>
            <a:ext cx="709374" cy="40481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2" name="Shape 10"/>
          <p:cNvSpPr/>
          <p:nvPr/>
        </p:nvSpPr>
        <p:spPr>
          <a:xfrm>
            <a:off x="4493538" y="4247793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2621">
            <a:solidFill>
              <a:srgbClr val="14009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630817" y="4285774"/>
            <a:ext cx="181451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kern="0" spc="-7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836206" y="4292084"/>
            <a:ext cx="2453997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Сельское хозяйство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836206" y="4811435"/>
            <a:ext cx="8034218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Изучение клеточной биологии помогает разрабатывать новые практики в сельском хозяйстве, увеличивая урожайность и устойчивость к болезням.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4949547" y="6279475"/>
            <a:ext cx="709374" cy="40481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7" name="Shape 15"/>
          <p:cNvSpPr/>
          <p:nvPr/>
        </p:nvSpPr>
        <p:spPr>
          <a:xfrm>
            <a:off x="4493538" y="6071830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2621">
            <a:solidFill>
              <a:srgbClr val="1400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627007" y="6109811"/>
            <a:ext cx="189071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kern="0" spc="-7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836206" y="6116122"/>
            <a:ext cx="2476857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Окружающая среда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836206" y="6635472"/>
            <a:ext cx="8034218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Цитология помогает изучать влияние загрязнения на клетки живых организмов и принимать меры по защите окружающей среды.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90063D-CE01-495C-A8D8-50625569B598}"/>
              </a:ext>
            </a:extLst>
          </p:cNvPr>
          <p:cNvSpPr txBox="1"/>
          <p:nvPr/>
        </p:nvSpPr>
        <p:spPr>
          <a:xfrm>
            <a:off x="544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353</Words>
  <Application>Microsoft Office PowerPoint</Application>
  <PresentationFormat>Произвольный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</cp:lastModifiedBy>
  <cp:revision>2</cp:revision>
  <dcterms:created xsi:type="dcterms:W3CDTF">2023-10-31T09:11:36Z</dcterms:created>
  <dcterms:modified xsi:type="dcterms:W3CDTF">2023-10-31T09:17:19Z</dcterms:modified>
</cp:coreProperties>
</file>