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79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19599" y="121700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Что изучает астрономия?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9" y="2121355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Добро пожаловать на наш урок астрономии! В этой презентации мы расскажем о предмете изучения астрономии и его значении в современной науке.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F14668-3FD3-4336-B7C1-EB15EC4FD87C}"/>
              </a:ext>
            </a:extLst>
          </p:cNvPr>
          <p:cNvSpPr txBox="1"/>
          <p:nvPr/>
        </p:nvSpPr>
        <p:spPr>
          <a:xfrm>
            <a:off x="6319599" y="4419044"/>
            <a:ext cx="8164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астрономии в 10 классе по теме: "Что изучает астрономия?"</a:t>
            </a:r>
          </a:p>
          <a:p>
            <a:pPr algn="ctr"/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F5A33-4704-4BBD-9960-E2BFC583E706}"/>
              </a:ext>
            </a:extLst>
          </p:cNvPr>
          <p:cNvSpPr txBox="1"/>
          <p:nvPr/>
        </p:nvSpPr>
        <p:spPr>
          <a:xfrm>
            <a:off x="12721793" y="26389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958578"/>
            <a:ext cx="81991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Предмет изучения астрономии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097292"/>
            <a:ext cx="3370064" cy="3173730"/>
          </a:xfrm>
          <a:prstGeom prst="roundRect">
            <a:avLst>
              <a:gd name="adj" fmla="val 3151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3333274"/>
            <a:ext cx="28651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Космические объекты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73975" y="3902631"/>
            <a:ext cx="28981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Исследование планет, звезд, галактик и черных дыр – главный объект изучения астрономии.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630228" y="3097292"/>
            <a:ext cx="3370064" cy="3173730"/>
          </a:xfrm>
          <a:prstGeom prst="roundRect">
            <a:avLst>
              <a:gd name="adj" fmla="val 3151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866209" y="3333274"/>
            <a:ext cx="25527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Космическое время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66209" y="3902631"/>
            <a:ext cx="28981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Астрономия занимается изучением времени, календарей и точных дробных значений, которые используются при навигации и вычислениях.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22462" y="3097292"/>
            <a:ext cx="3370064" cy="3173730"/>
          </a:xfrm>
          <a:prstGeom prst="roundRect">
            <a:avLst>
              <a:gd name="adj" fmla="val 3151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458444" y="3333274"/>
            <a:ext cx="28498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Космические явления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58444" y="3902631"/>
            <a:ext cx="28981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Астрономия занимается изучением явлений, которые происходят в космосе, например, солнечные вспышки, астероиды и кометы.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EB7330-F4E1-4A0F-9051-4DF8674441A0}"/>
              </a:ext>
            </a:extLst>
          </p:cNvPr>
          <p:cNvSpPr txBox="1"/>
          <p:nvPr/>
        </p:nvSpPr>
        <p:spPr>
          <a:xfrm>
            <a:off x="12721793" y="26389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732234"/>
            <a:ext cx="56692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Законы небесных тел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4861798"/>
            <a:ext cx="10554414" cy="44410"/>
          </a:xfrm>
          <a:prstGeom prst="rect">
            <a:avLst/>
          </a:prstGeom>
          <a:solidFill>
            <a:srgbClr val="494950"/>
          </a:solidFill>
          <a:ln/>
        </p:spPr>
      </p:sp>
      <p:sp>
        <p:nvSpPr>
          <p:cNvPr id="6" name="Shape 4"/>
          <p:cNvSpPr/>
          <p:nvPr/>
        </p:nvSpPr>
        <p:spPr>
          <a:xfrm>
            <a:off x="4598849" y="4861798"/>
            <a:ext cx="44410" cy="777597"/>
          </a:xfrm>
          <a:prstGeom prst="rect">
            <a:avLst/>
          </a:prstGeom>
          <a:solidFill>
            <a:srgbClr val="494950"/>
          </a:solidFill>
          <a:ln/>
        </p:spPr>
      </p:sp>
      <p:sp>
        <p:nvSpPr>
          <p:cNvPr id="7" name="Shape 5"/>
          <p:cNvSpPr/>
          <p:nvPr/>
        </p:nvSpPr>
        <p:spPr>
          <a:xfrm>
            <a:off x="4371142" y="461188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571524" y="4653558"/>
            <a:ext cx="990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510082" y="586168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Закон Кеплера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260163" y="6431042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Небесные тела двигаются по орбитам, описывающим эллипсы, солнце находится в одном из фокусов.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292995" y="4084201"/>
            <a:ext cx="44410" cy="777597"/>
          </a:xfrm>
          <a:prstGeom prst="rect">
            <a:avLst/>
          </a:prstGeom>
          <a:solidFill>
            <a:srgbClr val="494950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88" y="461188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9950" y="4653558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204228" y="187094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Закон Ньютона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954310" y="2440305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Каждое тело продолжает находиться в состоянии покоя или движения прямолинейного равномерного, пока на него не действует внешняя сила.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9987141" y="4861798"/>
            <a:ext cx="44410" cy="777597"/>
          </a:xfrm>
          <a:prstGeom prst="rect">
            <a:avLst/>
          </a:prstGeom>
          <a:solidFill>
            <a:srgbClr val="494950"/>
          </a:solidFill>
          <a:ln/>
        </p:spPr>
      </p:sp>
      <p:sp>
        <p:nvSpPr>
          <p:cNvPr id="17" name="Shape 15"/>
          <p:cNvSpPr/>
          <p:nvPr/>
        </p:nvSpPr>
        <p:spPr>
          <a:xfrm>
            <a:off x="9759434" y="461188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910286" y="4653558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898374" y="586168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Закон Хаббла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648456" y="6431042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Далекие галактики удалены от Земли с высокой скоростью, которая возрастает с расстоянием.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42F6C6-3359-41C4-BA71-E2EE0B274613}"/>
              </a:ext>
            </a:extLst>
          </p:cNvPr>
          <p:cNvSpPr txBox="1"/>
          <p:nvPr/>
        </p:nvSpPr>
        <p:spPr>
          <a:xfrm>
            <a:off x="12721793" y="26389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214914"/>
            <a:ext cx="64922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Инструменты астронома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353628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66820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Телескоп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237559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Телескопы позволяют наблюдать космические объекты и определять их характеристики, такие как вращение и состав.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353628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668322"/>
            <a:ext cx="31546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Спутниковые телескопы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237678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Спутниковые телескопы такие как Hubble дают возможность увидеть Вселенную, какой мы ее никогда не видели ранее.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353628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668322"/>
            <a:ext cx="22707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Интерферометры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23767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Интерферометры используют два или более телескопа, чтобы получать изображения с высоким разрешением и точностью.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3920F8-2765-4A51-8D01-C45B916742FC}"/>
              </a:ext>
            </a:extLst>
          </p:cNvPr>
          <p:cNvSpPr txBox="1"/>
          <p:nvPr/>
        </p:nvSpPr>
        <p:spPr>
          <a:xfrm>
            <a:off x="12721793" y="26389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579525"/>
          </a:xfrm>
          <a:prstGeom prst="rect">
            <a:avLst/>
          </a:prstGeom>
          <a:solidFill>
            <a:srgbClr val="050505"/>
          </a:solidFill>
          <a:ln w="13692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76807" y="1929884"/>
            <a:ext cx="5440680" cy="6891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27"/>
              </a:lnSpc>
              <a:buNone/>
            </a:pPr>
            <a:r>
              <a:rPr lang="en-US" sz="4342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История астрономии</a:t>
            </a:r>
            <a:endParaRPr lang="en-US" sz="43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76807" y="3122057"/>
            <a:ext cx="496253" cy="496253"/>
          </a:xfrm>
          <a:prstGeom prst="roundRect">
            <a:avLst>
              <a:gd name="adj" fmla="val 20001"/>
            </a:avLst>
          </a:prstGeom>
          <a:solidFill>
            <a:srgbClr val="3D3D42"/>
          </a:solidFill>
          <a:ln w="13692">
            <a:solidFill>
              <a:srgbClr val="49495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5403" y="3163372"/>
            <a:ext cx="99060" cy="4135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6"/>
              </a:lnSpc>
              <a:buNone/>
            </a:pPr>
            <a:r>
              <a:rPr lang="en-US" sz="2605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1</a:t>
            </a:r>
            <a:endParaRPr lang="en-US" sz="26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793563" y="3197900"/>
            <a:ext cx="2205633" cy="3446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14"/>
              </a:lnSpc>
              <a:buNone/>
            </a:pPr>
            <a:r>
              <a:rPr lang="en-US" sz="2171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Аристотель</a:t>
            </a:r>
            <a:endParaRPr lang="en-US" sz="21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793563" y="3763089"/>
            <a:ext cx="4411385" cy="10587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9"/>
              </a:lnSpc>
              <a:buNone/>
            </a:pPr>
            <a:r>
              <a:rPr lang="en-US" sz="1737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Представил первую модель Вселенной как сферическую землю, окруженную небесными телами.</a:t>
            </a:r>
            <a:endParaRPr lang="en-US" sz="17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25452" y="3122057"/>
            <a:ext cx="496253" cy="496253"/>
          </a:xfrm>
          <a:prstGeom prst="roundRect">
            <a:avLst>
              <a:gd name="adj" fmla="val 20001"/>
            </a:avLst>
          </a:prstGeom>
          <a:solidFill>
            <a:srgbClr val="3D3D42"/>
          </a:solidFill>
          <a:ln w="13692">
            <a:solidFill>
              <a:srgbClr val="49495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578328" y="3163372"/>
            <a:ext cx="190500" cy="4135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6"/>
              </a:lnSpc>
              <a:buNone/>
            </a:pPr>
            <a:r>
              <a:rPr lang="en-US" sz="2605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2</a:t>
            </a:r>
            <a:endParaRPr lang="en-US" sz="26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142208" y="3197900"/>
            <a:ext cx="2205633" cy="3446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14"/>
              </a:lnSpc>
              <a:buNone/>
            </a:pPr>
            <a:r>
              <a:rPr lang="en-US" sz="2171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Коперник</a:t>
            </a:r>
            <a:endParaRPr lang="en-US" sz="21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142208" y="3763089"/>
            <a:ext cx="4411385" cy="10587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9"/>
              </a:lnSpc>
              <a:buNone/>
            </a:pPr>
            <a:r>
              <a:rPr lang="en-US" sz="1737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Создал гелиоцентрическую систему, объясняющую, что Солнце находится в центре и планеты вращаются вокруг него.</a:t>
            </a:r>
            <a:endParaRPr lang="en-US" sz="17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2076807" y="5214580"/>
            <a:ext cx="496253" cy="496253"/>
          </a:xfrm>
          <a:prstGeom prst="roundRect">
            <a:avLst>
              <a:gd name="adj" fmla="val 20001"/>
            </a:avLst>
          </a:prstGeom>
          <a:solidFill>
            <a:srgbClr val="3D3D42"/>
          </a:solidFill>
          <a:ln w="13692">
            <a:solidFill>
              <a:srgbClr val="49495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225873" y="5255895"/>
            <a:ext cx="198120" cy="4135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6"/>
              </a:lnSpc>
              <a:buNone/>
            </a:pPr>
            <a:r>
              <a:rPr lang="en-US" sz="2605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3</a:t>
            </a:r>
            <a:endParaRPr lang="en-US" sz="26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793563" y="5290423"/>
            <a:ext cx="2205633" cy="3446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14"/>
              </a:lnSpc>
              <a:buNone/>
            </a:pPr>
            <a:r>
              <a:rPr lang="en-US" sz="2171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Галилео</a:t>
            </a:r>
            <a:endParaRPr lang="en-US" sz="21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2793563" y="5855613"/>
            <a:ext cx="4411385" cy="14116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9"/>
              </a:lnSpc>
              <a:buNone/>
            </a:pPr>
            <a:r>
              <a:rPr lang="en-US" sz="1737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Открыл петли на Сатурне, четыре спутника Юпитера и горы и долины на Луне, что опровергало Аристотелеву доктрину тогдашнего времени.</a:t>
            </a:r>
            <a:endParaRPr lang="en-US" sz="17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425452" y="5214580"/>
            <a:ext cx="496253" cy="496253"/>
          </a:xfrm>
          <a:prstGeom prst="roundRect">
            <a:avLst>
              <a:gd name="adj" fmla="val 20001"/>
            </a:avLst>
          </a:prstGeom>
          <a:solidFill>
            <a:srgbClr val="3D3D42"/>
          </a:solidFill>
          <a:ln w="13692">
            <a:solidFill>
              <a:srgbClr val="49495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74518" y="5255895"/>
            <a:ext cx="198120" cy="4135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6"/>
              </a:lnSpc>
              <a:buNone/>
            </a:pPr>
            <a:r>
              <a:rPr lang="en-US" sz="2605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4</a:t>
            </a:r>
            <a:endParaRPr lang="en-US" sz="26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142208" y="5290423"/>
            <a:ext cx="2205633" cy="3446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14"/>
              </a:lnSpc>
              <a:buNone/>
            </a:pPr>
            <a:r>
              <a:rPr lang="en-US" sz="2171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Ньютон</a:t>
            </a:r>
            <a:endParaRPr lang="en-US" sz="21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142208" y="5855613"/>
            <a:ext cx="4411385" cy="2117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9"/>
              </a:lnSpc>
              <a:buNone/>
            </a:pPr>
            <a:r>
              <a:rPr lang="en-US" sz="1737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Сформулировал закон всемирного тяготения и опубликовал "Математические принципы натуральной философии", где описанные законы движения оставались принципиально новыми до 20 века.</a:t>
            </a:r>
            <a:endParaRPr lang="en-US" sz="17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3233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F8B89C6-2F27-463E-803A-1DB4CA408703}"/>
              </a:ext>
            </a:extLst>
          </p:cNvPr>
          <p:cNvSpPr txBox="1"/>
          <p:nvPr/>
        </p:nvSpPr>
        <p:spPr>
          <a:xfrm>
            <a:off x="12721793" y="26389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915829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Применение астрономических знаний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19599" y="2860000"/>
            <a:ext cx="2130862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Космическая навигация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319599" y="3915132"/>
            <a:ext cx="213086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Астрономия позволяет разработать точные карты и календари для навигации в космосе.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000053" y="2860000"/>
            <a:ext cx="2130862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Расчет удаленности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000053" y="3915132"/>
            <a:ext cx="2130862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Астрономия помогает расчету расстояния до других планет и звезд и измерению важных физических характеристик, например, массы и состава.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1680508" y="2860000"/>
            <a:ext cx="213086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Поиск жизни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1680508" y="3498652"/>
            <a:ext cx="2130862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Изучение космических объектов позволяет выявлять признаки наличия жизни на других планетах и оценивать возможности жизни в разных условиях.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B78234-0D07-4440-B26F-E9F2A01AD6E2}"/>
              </a:ext>
            </a:extLst>
          </p:cNvPr>
          <p:cNvSpPr txBox="1"/>
          <p:nvPr/>
        </p:nvSpPr>
        <p:spPr>
          <a:xfrm>
            <a:off x="12721793" y="26389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849273"/>
            <a:ext cx="72999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Заключение и перспективы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1876901"/>
            <a:ext cx="3627715" cy="3173730"/>
          </a:xfrm>
          <a:prstGeom prst="roundRect">
            <a:avLst>
              <a:gd name="adj" fmla="val 3151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9181" y="2112883"/>
            <a:ext cx="28727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Важность астрономии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69181" y="2682240"/>
            <a:ext cx="315575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Астрономия имеет огромное значение для нашего понимания мира, окружающего нас, и может помочь в поисках ответов на большие вопросы.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683085" y="1876901"/>
            <a:ext cx="3627715" cy="3173730"/>
          </a:xfrm>
          <a:prstGeom prst="roundRect">
            <a:avLst>
              <a:gd name="adj" fmla="val 3151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919067" y="211288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Карьерные пути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919067" y="2682240"/>
            <a:ext cx="315575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Если вас интересует астрономия, то вы можете стать научным исследователем, инженером, программистом и даже астронавтом.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833199" y="5272802"/>
            <a:ext cx="7477601" cy="2107525"/>
          </a:xfrm>
          <a:prstGeom prst="roundRect">
            <a:avLst>
              <a:gd name="adj" fmla="val 4744"/>
            </a:avLst>
          </a:prstGeom>
          <a:solidFill>
            <a:srgbClr val="3D3D42"/>
          </a:solidFill>
          <a:ln w="13811">
            <a:solidFill>
              <a:srgbClr val="49495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69181" y="550878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Перспективы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69181" y="6078141"/>
            <a:ext cx="700563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 появлением новых технологий в астрономии открываются еще больше возможностей для исследования нашей невероятной Вселенной.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DB1B65-18E9-44FC-9F23-6D754125EE9C}"/>
              </a:ext>
            </a:extLst>
          </p:cNvPr>
          <p:cNvSpPr txBox="1"/>
          <p:nvPr/>
        </p:nvSpPr>
        <p:spPr>
          <a:xfrm>
            <a:off x="12721793" y="26389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469</Words>
  <Application>Microsoft Office PowerPoint</Application>
  <PresentationFormat>Произвольный</PresentationFormat>
  <Paragraphs>70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2023-09-05T08:16:55Z</dcterms:created>
  <dcterms:modified xsi:type="dcterms:W3CDTF">2023-09-05T08:22:50Z</dcterms:modified>
</cp:coreProperties>
</file>