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62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252857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Звезды и созвездия. Небесные координаты. Звездные карты.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308571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урок астрономии! Мы рассмотрим небесные координаты, звёздные карты и их значение в мире астрономии.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61166C-56B1-492F-BD1D-0105055476A6}"/>
              </a:ext>
            </a:extLst>
          </p:cNvPr>
          <p:cNvSpPr txBox="1"/>
          <p:nvPr/>
        </p:nvSpPr>
        <p:spPr>
          <a:xfrm>
            <a:off x="563114" y="4507650"/>
            <a:ext cx="8164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"Звезды и созвездия. Небесные координаты. Звездные карты."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A8A9F-3D12-47EA-A18B-E87DB2A34970}"/>
              </a:ext>
            </a:extLst>
          </p:cNvPr>
          <p:cNvSpPr txBox="1"/>
          <p:nvPr/>
        </p:nvSpPr>
        <p:spPr>
          <a:xfrm>
            <a:off x="12613107" y="3705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639485"/>
            <a:ext cx="59817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Небесные координаты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111454"/>
            <a:ext cx="10554414" cy="44410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6" name="Shape 4"/>
          <p:cNvSpPr/>
          <p:nvPr/>
        </p:nvSpPr>
        <p:spPr>
          <a:xfrm>
            <a:off x="3700760" y="2111454"/>
            <a:ext cx="44410" cy="777597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7" name="Shape 5"/>
          <p:cNvSpPr/>
          <p:nvPr/>
        </p:nvSpPr>
        <p:spPr>
          <a:xfrm>
            <a:off x="3473053" y="186154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673435" y="1903214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260163" y="3111341"/>
            <a:ext cx="292560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Что такое небесные координаты?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260163" y="4027884"/>
            <a:ext cx="2925604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Небесные координаты - это способ локализации объектов на небесной сфере. Они позволяют нашим приборам исследовать удаленные космические объекты.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292876" y="2111454"/>
            <a:ext cx="44410" cy="777597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169" y="186154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9831" y="1903214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015871" y="3111341"/>
            <a:ext cx="2598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Два типа координат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852279" y="3680698"/>
            <a:ext cx="2925723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Существует два типа небесных координат: экваториальные и горизонтальные. Горизонтальные координаты - это высота и азимут объекта над горизонтом. Экваториальные координаты - это прямое восхождение и склонение.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0885110" y="2111454"/>
            <a:ext cx="44410" cy="777597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17" name="Shape 15"/>
          <p:cNvSpPr/>
          <p:nvPr/>
        </p:nvSpPr>
        <p:spPr>
          <a:xfrm>
            <a:off x="10657403" y="186154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808256" y="1903214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444514" y="3111341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Применение небесных координат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444514" y="4027884"/>
            <a:ext cx="292572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Небесные координаты используются для точных исследований космических объектов, таких как звезды, планеты, галактики, космические корабли, исследовательские спутники и многие другие.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A06A08-9C0A-4C8C-A103-5E3A77B00DED}"/>
              </a:ext>
            </a:extLst>
          </p:cNvPr>
          <p:cNvSpPr txBox="1"/>
          <p:nvPr/>
        </p:nvSpPr>
        <p:spPr>
          <a:xfrm>
            <a:off x="12613107" y="3705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148"/>
          </a:xfrm>
          <a:prstGeom prst="rect">
            <a:avLst/>
          </a:prstGeom>
          <a:solidFill>
            <a:srgbClr val="050505"/>
          </a:solidFill>
          <a:ln w="13454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199084" y="592336"/>
            <a:ext cx="9220200" cy="6730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01"/>
              </a:lnSpc>
              <a:buNone/>
            </a:pPr>
            <a:r>
              <a:rPr lang="en-US" sz="4241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Экваториальная система координат</a:t>
            </a:r>
            <a:endParaRPr lang="en-US" sz="42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084" y="1696164"/>
            <a:ext cx="4954548" cy="306204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199084" y="5027414"/>
            <a:ext cx="4954548" cy="673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Что такое экваториальная система координат?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199084" y="5915978"/>
            <a:ext cx="4954548" cy="17228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Экваториальная система координат используется для описания положения небесных объектов на небесной сфере. Эта система координат основана на прямом восхождении и склонении.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649" y="1696164"/>
            <a:ext cx="4954667" cy="306216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76649" y="5027533"/>
            <a:ext cx="4954667" cy="673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Применение экваториальной системы координат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76649" y="5916097"/>
            <a:ext cx="4954667" cy="10337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Экваториальная система координат используется для управления телескопов и создания звёздных карт.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A6895-907C-44B7-A437-3ED26EAFD058}"/>
              </a:ext>
            </a:extLst>
          </p:cNvPr>
          <p:cNvSpPr txBox="1"/>
          <p:nvPr/>
        </p:nvSpPr>
        <p:spPr>
          <a:xfrm>
            <a:off x="12613107" y="3705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1906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06252" y="1140023"/>
            <a:ext cx="3839528" cy="5998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24"/>
              </a:lnSpc>
              <a:buNone/>
            </a:pPr>
            <a:r>
              <a:rPr lang="en-US" sz="3779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Звёздные карты</a:t>
            </a:r>
            <a:endParaRPr lang="en-US" sz="37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206252" y="2027753"/>
            <a:ext cx="3756184" cy="3049072"/>
          </a:xfrm>
          <a:prstGeom prst="roundRect">
            <a:avLst>
              <a:gd name="adj" fmla="val 2833"/>
            </a:avLst>
          </a:prstGeom>
          <a:solidFill>
            <a:srgbClr val="3D3D42"/>
          </a:solidFill>
          <a:ln w="11906">
            <a:solidFill>
              <a:srgbClr val="49495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10087" y="2231588"/>
            <a:ext cx="3025140" cy="300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2"/>
              </a:lnSpc>
              <a:buNone/>
            </a:pPr>
            <a:r>
              <a:rPr lang="en-US" sz="189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Что такое звёздные карты?</a:t>
            </a:r>
            <a:endParaRPr lang="en-US" sz="18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410087" y="2723555"/>
            <a:ext cx="3348514" cy="21494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9"/>
              </a:lnSpc>
              <a:buNone/>
            </a:pPr>
            <a:r>
              <a:rPr lang="en-US" sz="1512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Звёздная карта - это карта небесной сферы, используемая для определения положения звёзд и других небесных объектов в ночном небе. Они включают экватор, склонение и прямое восхождение каждой звезды.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54364" y="2027753"/>
            <a:ext cx="3756184" cy="3049072"/>
          </a:xfrm>
          <a:prstGeom prst="roundRect">
            <a:avLst>
              <a:gd name="adj" fmla="val 2833"/>
            </a:avLst>
          </a:prstGeom>
          <a:solidFill>
            <a:srgbClr val="3D3D42"/>
          </a:solidFill>
          <a:ln w="11906">
            <a:solidFill>
              <a:srgbClr val="49495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58199" y="2231588"/>
            <a:ext cx="3078480" cy="300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2"/>
              </a:lnSpc>
              <a:buNone/>
            </a:pPr>
            <a:r>
              <a:rPr lang="en-US" sz="189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Применение звёздных карт</a:t>
            </a:r>
            <a:endParaRPr lang="en-US" sz="18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358199" y="2723555"/>
            <a:ext cx="3348514" cy="1535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9"/>
              </a:lnSpc>
              <a:buNone/>
            </a:pPr>
            <a:r>
              <a:rPr lang="en-US" sz="1512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Звёздные карты используются для навигации по ночному небу и для обучения астрономии. Они также полезны при поиске небесных объектов.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206252" y="5268754"/>
            <a:ext cx="7704296" cy="1820823"/>
          </a:xfrm>
          <a:prstGeom prst="roundRect">
            <a:avLst>
              <a:gd name="adj" fmla="val 4745"/>
            </a:avLst>
          </a:prstGeom>
          <a:solidFill>
            <a:srgbClr val="3D3D42"/>
          </a:solidFill>
          <a:ln w="11906">
            <a:solidFill>
              <a:srgbClr val="49495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10087" y="5472589"/>
            <a:ext cx="3528060" cy="300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2"/>
              </a:lnSpc>
              <a:buNone/>
            </a:pPr>
            <a:r>
              <a:rPr lang="en-US" sz="189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Как создаются звёздные карты?</a:t>
            </a:r>
            <a:endParaRPr lang="en-US" sz="18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410087" y="5964555"/>
            <a:ext cx="7296626" cy="9211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9"/>
              </a:lnSpc>
              <a:buNone/>
            </a:pPr>
            <a:r>
              <a:rPr lang="en-US" sz="1512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Для создания звёздных карт необходимы наблюдения и математические расчеты. Некоторые карты можно создать вручную, но более сложные карты создаются с использованием компьютерных программ.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C3E8BD-4292-42C3-9C78-B9A644AD36F0}"/>
              </a:ext>
            </a:extLst>
          </p:cNvPr>
          <p:cNvSpPr txBox="1"/>
          <p:nvPr/>
        </p:nvSpPr>
        <p:spPr>
          <a:xfrm>
            <a:off x="12613107" y="3705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043464"/>
            <a:ext cx="51282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Звёздная величина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93054" y="2182177"/>
            <a:ext cx="44410" cy="5003840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583478"/>
            <a:ext cx="777597" cy="44410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3557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65610" y="2397442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258" y="2404348"/>
            <a:ext cx="39700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Что такое звёздная величина?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258" y="2973705"/>
            <a:ext cx="40551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Звёздная величина - это мера яркости звезд на небесной сфере. Для нашего глаза сильно сияющая звезда кажется ярче, чем более тусклая звезда. Определение звёздной величины позволяет анализировать свойства звезд.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631" y="3694331"/>
            <a:ext cx="777597" cy="44410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46662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9890" y="3508296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037993" y="3515201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Как измерить звёздную величину?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037993" y="4431744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Звёздная величина измеряется фотометрически с помощью специальных фотометров, которые используются в астрономии и физике.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D703C-1B99-4B82-8801-3ED98B8A7434}"/>
              </a:ext>
            </a:extLst>
          </p:cNvPr>
          <p:cNvSpPr txBox="1"/>
          <p:nvPr/>
        </p:nvSpPr>
        <p:spPr>
          <a:xfrm>
            <a:off x="12613107" y="3705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454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09982" y="594598"/>
            <a:ext cx="4319945" cy="6748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15"/>
              </a:lnSpc>
              <a:buNone/>
            </a:pPr>
            <a:r>
              <a:rPr lang="en-US" sz="4252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Созвездия</a:t>
            </a:r>
            <a:endParaRPr lang="en-US" sz="42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09982" y="1593413"/>
            <a:ext cx="3654028" cy="3085505"/>
          </a:xfrm>
          <a:prstGeom prst="roundRect">
            <a:avLst>
              <a:gd name="adj" fmla="val 3150"/>
            </a:avLst>
          </a:prstGeom>
          <a:solidFill>
            <a:srgbClr val="3D3D42"/>
          </a:solidFill>
          <a:ln w="13454">
            <a:solidFill>
              <a:srgbClr val="49495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39416" y="1822847"/>
            <a:ext cx="2720340" cy="3375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7"/>
              </a:lnSpc>
              <a:buNone/>
            </a:pPr>
            <a:r>
              <a:rPr lang="en-US" sz="2126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Что такое созвездие?</a:t>
            </a:r>
            <a:endParaRPr lang="en-US" sz="21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39416" y="2376368"/>
            <a:ext cx="3195161" cy="2073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1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Созвездие - это группа звезд, которые находятся в близком расположении на небесной сфере и связаны между собой линиями, образующими изображение на фоне неба.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79990" y="1593413"/>
            <a:ext cx="3654028" cy="3085505"/>
          </a:xfrm>
          <a:prstGeom prst="roundRect">
            <a:avLst>
              <a:gd name="adj" fmla="val 3150"/>
            </a:avLst>
          </a:prstGeom>
          <a:solidFill>
            <a:srgbClr val="3D3D42"/>
          </a:solidFill>
          <a:ln w="13454">
            <a:solidFill>
              <a:srgbClr val="49495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909423" y="1822847"/>
            <a:ext cx="2438400" cy="3375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7"/>
              </a:lnSpc>
              <a:buNone/>
            </a:pPr>
            <a:r>
              <a:rPr lang="en-US" sz="2126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История созвездий</a:t>
            </a:r>
            <a:endParaRPr lang="en-US" sz="21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909423" y="2376368"/>
            <a:ext cx="3195161" cy="2073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1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Созвездия были названы в древние времена людьми в разных культурах, чтобы ориентироваться на ночном небе и передавать знания о мирах.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09982" y="4894897"/>
            <a:ext cx="7524036" cy="2739985"/>
          </a:xfrm>
          <a:prstGeom prst="roundRect">
            <a:avLst>
              <a:gd name="adj" fmla="val 3547"/>
            </a:avLst>
          </a:prstGeom>
          <a:solidFill>
            <a:srgbClr val="3D3D42"/>
          </a:solidFill>
          <a:ln w="13454">
            <a:solidFill>
              <a:srgbClr val="49495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39416" y="5124331"/>
            <a:ext cx="2979420" cy="3375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7"/>
              </a:lnSpc>
              <a:buNone/>
            </a:pPr>
            <a:r>
              <a:rPr lang="en-US" sz="2126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Применение созвездий</a:t>
            </a:r>
            <a:endParaRPr lang="en-US" sz="21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39416" y="5677853"/>
            <a:ext cx="7065169" cy="17275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1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Созвездия используются в астрономии для определения месторасположения звёзд и других небесных объектов на небесной сфере. Они помогают астрономам находить интересующие их области ночного неба и следить за движением планет и других космических объектов.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F698-4E9A-423E-8937-66614A725ED3}"/>
              </a:ext>
            </a:extLst>
          </p:cNvPr>
          <p:cNvSpPr txBox="1"/>
          <p:nvPr/>
        </p:nvSpPr>
        <p:spPr>
          <a:xfrm>
            <a:off x="12613107" y="3705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31771"/>
            <a:ext cx="66370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Заключение и рефлексия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1970484"/>
            <a:ext cx="5110520" cy="315849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406628"/>
            <a:ext cx="28879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Красота ночного неба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975985"/>
            <a:ext cx="511052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Ночное небо очаровывает нас своей красотой и загадочностью. Астрономия - это наука, которая помогает нам понимать мир, в котором мы живем, и расширять наше знание о Вселенной.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68" y="1970484"/>
            <a:ext cx="5110639" cy="315860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1768" y="540674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Обсуждение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81768" y="5976104"/>
            <a:ext cx="511063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Мы изучили важные аспекты астрономии. Теперь у вас есть возможность задавать вопросы и обсуждать то, что вы узнали на этом уроке.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5B759-70C8-4BF2-8E35-EBD485A92A03}"/>
              </a:ext>
            </a:extLst>
          </p:cNvPr>
          <p:cNvSpPr txBox="1"/>
          <p:nvPr/>
        </p:nvSpPr>
        <p:spPr>
          <a:xfrm>
            <a:off x="12613107" y="3705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545</Words>
  <Application>Microsoft Office PowerPoint</Application>
  <PresentationFormat>Произвольный</PresentationFormat>
  <Paragraphs>60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2023-09-07T07:58:36Z</dcterms:created>
  <dcterms:modified xsi:type="dcterms:W3CDTF">2023-09-07T08:04:05Z</dcterms:modified>
</cp:coreProperties>
</file>