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42558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"Воды океана" - конспект урока географии 6 класс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28754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увлекательный урок географии о "Воды океана"! На этом уроке мы узнаем о разнообразии океанов и их важной роли в нашей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5F2CA2-E7FB-4286-ABD6-5561E9247D4A}"/>
              </a:ext>
            </a:extLst>
          </p:cNvPr>
          <p:cNvSpPr txBox="1"/>
          <p:nvPr/>
        </p:nvSpPr>
        <p:spPr>
          <a:xfrm>
            <a:off x="517071" y="4432173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"Воды океана"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66A26-5CB6-451E-A5A9-41FEB5BB10FB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3067883"/>
            <a:ext cx="6568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 в мир океанов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Давайте начнем с введения в увлекательный и загадочный мир океанов. Океаны занимают около 70% Земной поверхности и являются домом для множества удивительных животных и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C412A-D66B-4F6D-A24A-E8C648E9F0BB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300049"/>
            <a:ext cx="7581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Океаны и их распределение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438763"/>
            <a:ext cx="3163014" cy="2490788"/>
          </a:xfrm>
          <a:prstGeom prst="roundRect">
            <a:avLst>
              <a:gd name="adj" fmla="val 16058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3688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Тихий океан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8301" y="4258032"/>
            <a:ext cx="266319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Самый большой океан на Земле, занимающий почти половину всей площади океанов.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3438763"/>
            <a:ext cx="3163014" cy="2490788"/>
          </a:xfrm>
          <a:prstGeom prst="roundRect">
            <a:avLst>
              <a:gd name="adj" fmla="val 16058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83486" y="3688675"/>
            <a:ext cx="26631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Атлантический океан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83486" y="4605218"/>
            <a:ext cx="2663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Океан,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разделяющий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Америк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и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Европу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и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Африканский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континент.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3438763"/>
            <a:ext cx="3163014" cy="2490788"/>
          </a:xfrm>
          <a:prstGeom prst="roundRect">
            <a:avLst>
              <a:gd name="adj" fmla="val 16058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68671" y="3688675"/>
            <a:ext cx="2354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Индийский океан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68671" y="4258032"/>
            <a:ext cx="266319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Океан, расположенный между Африканским, Австралийским и Азиатским континентами.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5E719-1BF8-445A-9749-AE2A9CFBE69F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26726"/>
            <a:ext cx="6385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Свойства морской воды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62794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4052" y="266961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27042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Соленость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27362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Морская вода содержит минералы и соли, делая ее соленой и отличной от пресной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262794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3938" y="266961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27042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Цвет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327362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Цвет морской воды может варьироваться от голубого до зеленого и даже серого, в зависимости от примесей и растительности.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4052" y="548806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Прозрачность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92071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Морская вода может быть очень прозрачной, позволяя видеть на дно, или же мутной, особенно около побережий.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327E7F-67A1-486E-9FC2-912EDD5FA868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2149">
            <a:solidFill>
              <a:srgbClr val="262654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0188" y="1171099"/>
            <a:ext cx="6934200" cy="6531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4"/>
              </a:lnSpc>
              <a:buNone/>
            </a:pPr>
            <a:r>
              <a:rPr lang="en-US" sz="411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Температура морской воды</a:t>
            </a:r>
            <a:endParaRPr lang="en-US" sz="4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0045422" y="2137767"/>
            <a:ext cx="26075" cy="4920734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7" name="Shape 3"/>
          <p:cNvSpPr/>
          <p:nvPr/>
        </p:nvSpPr>
        <p:spPr>
          <a:xfrm>
            <a:off x="10293548" y="2523113"/>
            <a:ext cx="731520" cy="26075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8" name="Shape 4"/>
          <p:cNvSpPr/>
          <p:nvPr/>
        </p:nvSpPr>
        <p:spPr>
          <a:xfrm>
            <a:off x="9823252" y="2301121"/>
            <a:ext cx="470297" cy="470297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6075">
            <a:solidFill>
              <a:srgbClr val="F2B42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963150" y="2340293"/>
            <a:ext cx="190500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86"/>
              </a:lnSpc>
              <a:buNone/>
            </a:pPr>
            <a:r>
              <a:rPr lang="en-US" sz="2469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208068" y="2346722"/>
            <a:ext cx="2446020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205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Полярные регионы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1208068" y="2882265"/>
            <a:ext cx="2638544" cy="1003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Морская вода в полярных регионах может быть очень холодной, около 0°C.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091732" y="3568125"/>
            <a:ext cx="731520" cy="26075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3" name="Shape 9"/>
          <p:cNvSpPr/>
          <p:nvPr/>
        </p:nvSpPr>
        <p:spPr>
          <a:xfrm>
            <a:off x="9823252" y="3346133"/>
            <a:ext cx="470297" cy="470297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6075">
            <a:solidFill>
              <a:srgbClr val="D7425E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963150" y="3385304"/>
            <a:ext cx="190500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86"/>
              </a:lnSpc>
              <a:buNone/>
            </a:pPr>
            <a:r>
              <a:rPr lang="en-US" sz="2469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818471" y="3391733"/>
            <a:ext cx="2090261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72"/>
              </a:lnSpc>
              <a:buNone/>
            </a:pPr>
            <a:r>
              <a:rPr lang="en-US" sz="205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Экватор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270188" y="3927277"/>
            <a:ext cx="2638544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34"/>
              </a:lnSpc>
              <a:buNone/>
            </a:pPr>
            <a:r>
              <a:rPr lang="en-US" sz="164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 берегов экватора, температура морской воды может быть весьма теплой, около 27°C.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0293548" y="4818162"/>
            <a:ext cx="731520" cy="26075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8" name="Shape 14"/>
          <p:cNvSpPr/>
          <p:nvPr/>
        </p:nvSpPr>
        <p:spPr>
          <a:xfrm>
            <a:off x="9823252" y="4596170"/>
            <a:ext cx="470297" cy="470297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6075">
            <a:solidFill>
              <a:srgbClr val="DD785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963150" y="4635341"/>
            <a:ext cx="190500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86"/>
              </a:lnSpc>
              <a:buNone/>
            </a:pPr>
            <a:r>
              <a:rPr lang="en-US" sz="2469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1208068" y="4641771"/>
            <a:ext cx="2491740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205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Умеренные широты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1208068" y="5177314"/>
            <a:ext cx="2638544" cy="16722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умеренных широтах, температура морской воды может варьироваться от прохладной до теплой, в зависимости от сезона.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A9406-3A14-4B35-8347-F9671AE85C1A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97499"/>
            <a:ext cx="6697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Соленость морской воды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925128"/>
            <a:ext cx="7477601" cy="4302986"/>
          </a:xfrm>
          <a:prstGeom prst="roundRect">
            <a:avLst>
              <a:gd name="adj" fmla="val 11739"/>
            </a:avLst>
          </a:prstGeom>
          <a:solidFill>
            <a:srgbClr val="00002E"/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Text 3"/>
          <p:cNvSpPr/>
          <p:nvPr/>
        </p:nvSpPr>
        <p:spPr>
          <a:xfrm>
            <a:off x="1110853" y="3121462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Океан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97981" y="3121462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Соленость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110853" y="3786188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Северн</a:t>
            </a:r>
            <a:r>
              <a:rPr lang="ru-RU" sz="175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ый</a:t>
            </a:r>
            <a:r>
              <a:rPr lang="ru-RU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ледовитый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97981" y="3786188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Высокая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110853" y="4450913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Южн</a:t>
            </a:r>
            <a:r>
              <a:rPr lang="ru-RU" sz="1750" dirty="0" err="1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ый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797981" y="4450913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Высокая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110853" y="5115639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Атлантический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97981" y="5115639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Средняя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110853" y="5780365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Тихий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797981" y="5780365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Низкая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8C3B3-1AF3-44AD-9338-1D697AE352F2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3FBAA17F-7DF1-4062-9A4D-C751EC9FC862}"/>
              </a:ext>
            </a:extLst>
          </p:cNvPr>
          <p:cNvSpPr/>
          <p:nvPr/>
        </p:nvSpPr>
        <p:spPr>
          <a:xfrm>
            <a:off x="1110853" y="6434256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Индийский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5311EDBA-C611-476F-804E-D135E8233B56}"/>
              </a:ext>
            </a:extLst>
          </p:cNvPr>
          <p:cNvSpPr/>
          <p:nvPr/>
        </p:nvSpPr>
        <p:spPr>
          <a:xfrm>
            <a:off x="4797981" y="6434256"/>
            <a:ext cx="323516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Средняя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2818090"/>
            <a:ext cx="7117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Биоразнообразие океанов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348389" y="4067889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Коралловые рифы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512302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Уникальная экосистема, обитаемая множеством разноцветных рыбок и других морских существ.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47398" y="4067889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Морские черепахи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847398" y="512302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Грациозные и уязвимые создания, которые являются символом океанов и их защиты.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346406" y="4067889"/>
            <a:ext cx="28879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Киты и дельфины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346406" y="4706541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Интеллектуальные и общительные морские млекопитающие, признанные людьми великой красотой и важностью.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122AF-1B69-43C7-AA4A-0A9FE8CABF45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93166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Заключение: Роль океанов в экосистеме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764750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F2B42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30" y="2792492"/>
            <a:ext cx="3033474" cy="18535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495145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48389" y="5520809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Океаны являются ключевыми компонентами экосистемы Земли, поддерживая жизнь и влияя на климат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70602" y="2764750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D7425E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44" y="2792492"/>
            <a:ext cx="3033474" cy="18535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0602" y="495145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770602" y="5520809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Они обеспечивают пищу и проживание для миллиардов людей и являются источником многих лекарств и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9192816" y="2764750"/>
            <a:ext cx="3089077" cy="1909167"/>
          </a:xfrm>
          <a:prstGeom prst="roundRect">
            <a:avLst>
              <a:gd name="adj" fmla="val 20949"/>
            </a:avLst>
          </a:prstGeom>
          <a:noFill/>
          <a:ln w="27742">
            <a:solidFill>
              <a:srgbClr val="DD785E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557" y="2792492"/>
            <a:ext cx="3033593" cy="185368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92816" y="49515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192816" y="5520928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Кроме того, океаны предоставляют нам возможность отдохнуть, наслаждаться пляжами и великолепными видами.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7EFAB-0753-407B-B649-B8F8E55FE541}"/>
              </a:ext>
            </a:extLst>
          </p:cNvPr>
          <p:cNvSpPr txBox="1"/>
          <p:nvPr/>
        </p:nvSpPr>
        <p:spPr>
          <a:xfrm>
            <a:off x="12721966" y="261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418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2023-09-10T09:18:07Z</dcterms:created>
  <dcterms:modified xsi:type="dcterms:W3CDTF">2023-09-10T09:31:59Z</dcterms:modified>
</cp:coreProperties>
</file>