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17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791201" y="159354"/>
            <a:ext cx="8588828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"Видимое движение звезд на различных географических широтах"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3008979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Добро пожаловать на увлекательный урок астрономии в 10 классе. Узнаем о видимом движении звезд и его зависимости от географической широты.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EE06F3-AC7D-4691-8C02-3B3D7F1A8BCE}"/>
              </a:ext>
            </a:extLst>
          </p:cNvPr>
          <p:cNvSpPr txBox="1"/>
          <p:nvPr/>
        </p:nvSpPr>
        <p:spPr>
          <a:xfrm>
            <a:off x="6003472" y="4508614"/>
            <a:ext cx="8164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"Видимое движение звезд на различных географических широтах"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50F6E-2CBA-4FD3-8AD6-DF1931C64F6B}"/>
              </a:ext>
            </a:extLst>
          </p:cNvPr>
          <p:cNvSpPr txBox="1"/>
          <p:nvPr/>
        </p:nvSpPr>
        <p:spPr>
          <a:xfrm>
            <a:off x="250371" y="3048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736402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Восходящие, невосходящие и незаходящие светила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319599" y="33263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500932" y="3368040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41713" y="3402687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Восходящее светило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041713" y="4319230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Светила, которые поднимаются над горизонтом в течение ночи.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69485" y="33263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24148" y="3368040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891599" y="3402687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Невосходящее светило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891599" y="4319230"/>
            <a:ext cx="2905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Светила, которые остаются ниже горизонта в течение всей ночи.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319599" y="613660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70452" y="6178272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041713" y="6212919"/>
            <a:ext cx="3246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Незаходящее светило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041713" y="6782276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Светила, которые остаются выше горизонта на протяжении всей суточной окружности.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C23691-D500-44A5-8AA0-23002EFEEE91}"/>
              </a:ext>
            </a:extLst>
          </p:cNvPr>
          <p:cNvSpPr txBox="1"/>
          <p:nvPr/>
        </p:nvSpPr>
        <p:spPr>
          <a:xfrm>
            <a:off x="250371" y="3048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59615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Географическая широта и видимое движение звёзд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3540323"/>
            <a:ext cx="5006221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Что такое географическая широта?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4595455"/>
            <a:ext cx="500622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Географическая широта - это угол между плоскостью экватора Земли и лучом, проведенным от центра Земли до интересующей точки на ее поверхности.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3806" y="3540323"/>
            <a:ext cx="5006221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Влияние географической широты на видимое движение звёзд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93806" y="5011936"/>
            <a:ext cx="500622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Чем ближе к полюсу, тем выше на небосводе поднимаются полярные звезды, а некоторые звезды могут не заходить или невосходить вовсе.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831E7-7F7C-4D84-8402-D615B92BB149}"/>
              </a:ext>
            </a:extLst>
          </p:cNvPr>
          <p:cNvSpPr txBox="1"/>
          <p:nvPr/>
        </p:nvSpPr>
        <p:spPr>
          <a:xfrm>
            <a:off x="250371" y="3048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05584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Угол восхождения и его применение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3054" y="2888933"/>
            <a:ext cx="44410" cy="4284821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6" name="Shape 3"/>
          <p:cNvSpPr/>
          <p:nvPr/>
        </p:nvSpPr>
        <p:spPr>
          <a:xfrm>
            <a:off x="7565172" y="3290233"/>
            <a:ext cx="777597" cy="44410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7" name="Shape 4"/>
          <p:cNvSpPr/>
          <p:nvPr/>
        </p:nvSpPr>
        <p:spPr>
          <a:xfrm>
            <a:off x="7065228" y="306252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46560" y="3104198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537258" y="3111103"/>
            <a:ext cx="40551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Что такое угол восхождения?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537258" y="4027646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Угол восхождения - это угол между плоскостью меридиана, проходящего через интересующую точку на небосводе.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287631" y="4401086"/>
            <a:ext cx="777597" cy="44410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228" y="417337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19890" y="4215051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037993" y="4221956"/>
            <a:ext cx="40551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Практическое применение угла восхождения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037993" y="5138499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Угол восхождения используется для определения положения звезд и других небесных объектов в астрономии и навигации.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50E7F-A6D4-4606-973C-8434097FD039}"/>
              </a:ext>
            </a:extLst>
          </p:cNvPr>
          <p:cNvSpPr txBox="1"/>
          <p:nvPr/>
        </p:nvSpPr>
        <p:spPr>
          <a:xfrm>
            <a:off x="250371" y="3048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390531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Азимут и его роль в астрономии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3112532"/>
            <a:ext cx="7477601" cy="1752124"/>
          </a:xfrm>
          <a:prstGeom prst="roundRect">
            <a:avLst>
              <a:gd name="adj" fmla="val 5707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69181" y="3348514"/>
            <a:ext cx="2705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Что такое азимут?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069181" y="3917871"/>
            <a:ext cx="70056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Азимут - это угол между направлением на небесный объект и направлением на север.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833199" y="5086826"/>
            <a:ext cx="7477601" cy="1752124"/>
          </a:xfrm>
          <a:prstGeom prst="roundRect">
            <a:avLst>
              <a:gd name="adj" fmla="val 5707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1069181" y="5322808"/>
            <a:ext cx="40995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Роль азимута в астрономии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069181" y="5892165"/>
            <a:ext cx="70056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Азимут помогает определить географический курс на объекте, а также ориентироваться на небесной сфере.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6CE52-47EE-4B98-AEA6-F79ED59679AD}"/>
              </a:ext>
            </a:extLst>
          </p:cNvPr>
          <p:cNvSpPr txBox="1"/>
          <p:nvPr/>
        </p:nvSpPr>
        <p:spPr>
          <a:xfrm>
            <a:off x="250371" y="3048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1434941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Полярная звезда и её значение для навигации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319599" y="33305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500932" y="3372207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41713" y="3406854"/>
            <a:ext cx="40995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Что такое полярная звезда?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041713" y="3976211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Полярная звезда - Bright Star, видимая вблизи северного полюса.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6319599" y="508277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474262" y="5124450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041713" y="5159097"/>
            <a:ext cx="6324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Значение полярной звезды для навигации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041713" y="5728454"/>
            <a:ext cx="67554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Благодаря своему стабильному положению, полярная звезда может быть использована в качестве ориентира для определения направления на север.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A72F51-6723-44E1-BBE1-AF728544C4CB}"/>
              </a:ext>
            </a:extLst>
          </p:cNvPr>
          <p:cNvSpPr txBox="1"/>
          <p:nvPr/>
        </p:nvSpPr>
        <p:spPr>
          <a:xfrm>
            <a:off x="250371" y="3048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409938"/>
            <a:ext cx="54864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Завершение урока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144310" y="2437567"/>
            <a:ext cx="44410" cy="4381976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7" name="Shape 3"/>
          <p:cNvSpPr/>
          <p:nvPr/>
        </p:nvSpPr>
        <p:spPr>
          <a:xfrm>
            <a:off x="1416427" y="2838867"/>
            <a:ext cx="777597" cy="44410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8" name="Shape 4"/>
          <p:cNvSpPr/>
          <p:nvPr/>
        </p:nvSpPr>
        <p:spPr>
          <a:xfrm>
            <a:off x="916484" y="261116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97816" y="2652832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388513" y="2659737"/>
            <a:ext cx="3390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Практические задания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388513" y="3229094"/>
            <a:ext cx="59222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Для закрепления материала: определите угол восхождения и азимут известных светил, используя доступные онлайн-ресурсы.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416427" y="5140940"/>
            <a:ext cx="777597" cy="44410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13" name="Shape 9"/>
          <p:cNvSpPr/>
          <p:nvPr/>
        </p:nvSpPr>
        <p:spPr>
          <a:xfrm>
            <a:off x="916484" y="491323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71146" y="4954905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388513" y="4961811"/>
            <a:ext cx="37261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Вопросы для обсуждения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388513" y="5531168"/>
            <a:ext cx="59222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Почему видимое движение звезд меняется в зависимости от географической широты? Какие другие факторы могут влиять на восход и заход звезд?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FE2481-FA75-4CA5-8FFF-E0A66DE0701C}"/>
              </a:ext>
            </a:extLst>
          </p:cNvPr>
          <p:cNvSpPr txBox="1"/>
          <p:nvPr/>
        </p:nvSpPr>
        <p:spPr>
          <a:xfrm>
            <a:off x="250371" y="3048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391</Words>
  <Application>Microsoft Office PowerPoint</Application>
  <PresentationFormat>Произвольный</PresentationFormat>
  <Paragraphs>60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2023-09-08T09:37:26Z</dcterms:created>
  <dcterms:modified xsi:type="dcterms:W3CDTF">2023-09-08T09:43:33Z</dcterms:modified>
</cp:coreProperties>
</file>