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05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24873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Строение литосферы на территории России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248394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наш урок географии, посвященный строению литосферы на территории России. Узнаем об основных характеристиках земной коры, плитах литосферы и их влиянии на природу и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516E0-F492-47B9-8897-F49535EB673E}"/>
              </a:ext>
            </a:extLst>
          </p:cNvPr>
          <p:cNvSpPr txBox="1"/>
          <p:nvPr/>
        </p:nvSpPr>
        <p:spPr>
          <a:xfrm>
            <a:off x="5976257" y="4133064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8 классе по теме: "Строение литосферы на территории России"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E5A4C-FF78-4D3E-B24F-CB799310F547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04474"/>
            <a:ext cx="61513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Строение земной коры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64318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879169"/>
            <a:ext cx="3413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Внешние оболочки Земли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3448526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Учимся различать земную кору, мантию и ядро, и понимать их роль в общей структуре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64318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879169"/>
            <a:ext cx="2860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Строение литосферы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62267" y="3448526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Изучаем состав литосферы и ее отличие от других оболочек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972883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208865"/>
            <a:ext cx="24506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Плиты литосферы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73975" y="5778222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Знакомимся с понятием "плиты литосферы" и их ролью в геологических процессах.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972883"/>
            <a:ext cx="5166122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208865"/>
            <a:ext cx="28897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Тектонические плиты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2267" y="5778222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Узнаем, как плиты литосферы двигаются и взаимодействуют друг с другом.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5A503-F84C-4330-8AAB-E326878A4C19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35433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Границы плит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2493050"/>
            <a:ext cx="44410" cy="4382095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89435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6666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3583" y="2708315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715220"/>
            <a:ext cx="31405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Дивергентные границы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3284577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Исследуем процессы разделения плит на дивергентных границах и их влияние на земной рельеф.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4005203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77749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533" y="3819168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831425" y="3826073"/>
            <a:ext cx="32617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Конвергентные границы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4395430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Изучаем образование горных систем и вулканов на конвергентных границах плит.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196423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9687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0723" y="5010388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5017294"/>
            <a:ext cx="32624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Трансформные границы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586651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Рассказываем о сдвиговых движениях плит и их последствиях для земной поверхности.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5AB473-47B7-4082-BCE5-E80E0CFE3903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27087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Особенности плит на территории России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1664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06347" y="4208145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4242792"/>
            <a:ext cx="251781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Евразийская плита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4812149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Исследуем граничные области Евразийской плиты и их влияние на геологию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630228" y="41664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79532" y="420814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352342" y="424279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Тихоокеанская плита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352342" y="5159335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Рассказываем о влиянии Тихоокеанской плиты на формирование побережья Сибири и Дальнего Востока.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222462" y="416647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67957" y="4208145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944576" y="4242792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Североамериканская плита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944576" y="5159335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 о соприкосновении Североамериканской и Евразийской плит и его геологических последствиях.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1A6251-27B4-45F0-87EC-ACF7C4F13D43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9413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Влияние геологических процессов на природу и людей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27221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1796"/>
            <a:ext cx="2753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Горные образования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11152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Рассматриваем процессы, приводящие к образованию горных систем и их значение для природы и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27221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191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Вулканы и землетрясения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75845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Описываем природу вулканов и землетрясений и их последствия для среды обитания и экономики.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27221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1915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Нефтяные и газовые месторождения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75845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Изучаем геологические процессы, приводящие к образованию нефтяных и газовых месторождений и их использование.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9A56F-818C-4331-8F7A-EEDD050F64CC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56874"/>
            <a:ext cx="100405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Защита от геологических опасностей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9103" y="2795588"/>
            <a:ext cx="44410" cy="3777139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2621220" y="3196888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2121277" y="29691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289631" y="301085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593306" y="3017758"/>
            <a:ext cx="51040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Мониторинг геологических процессов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593306" y="3587115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 о методах и технологиях мониторинга геологических опасностей для предотвращения катастроф.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621220" y="5196542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2121277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70581" y="5010507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593306" y="5017413"/>
            <a:ext cx="27616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Превентивные меры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93306" y="5586770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Рассказываем о строительных и инженерных решениях для защиты от землетрясений, сельских оползней и других геологических опасностей.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7A2F87-86BC-4126-BF1C-7AB2D11C3DC8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95857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Итоги урока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333274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Понимание литосферы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249817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Резюмируем основные понятия и характеристики литосферы, плит и геологических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333274"/>
            <a:ext cx="26092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Важность изучения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3902631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Обсуждаем значение предмета географии и понимание строения Земли для общего развития и практической пользы.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Роль России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3902631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Осознаем геологическую значимость России и ее роль в мировом контексте.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ABC2E-8F8B-4077-811A-4CB5007EC92F}"/>
              </a:ext>
            </a:extLst>
          </p:cNvPr>
          <p:cNvSpPr txBox="1"/>
          <p:nvPr/>
        </p:nvSpPr>
        <p:spPr>
          <a:xfrm>
            <a:off x="228600" y="24873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409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2023-09-25T09:49:06Z</dcterms:created>
  <dcterms:modified xsi:type="dcterms:W3CDTF">2023-09-25T09:53:19Z</dcterms:modified>
</cp:coreProperties>
</file>