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73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1028684"/>
            <a:ext cx="7477601" cy="985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Реки – артерии Земли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13513" y="2187997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Реки – это не только водные потоки, они являются важнейшей частью земной гидросферы. Давайте рассмотрим, как устроены реки.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B2D78-B959-44C9-BE59-934A20298B29}"/>
              </a:ext>
            </a:extLst>
          </p:cNvPr>
          <p:cNvSpPr txBox="1"/>
          <p:nvPr/>
        </p:nvSpPr>
        <p:spPr>
          <a:xfrm>
            <a:off x="6068785" y="5209834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"Реки – артерии Земли"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2BC4B-B043-4274-AD09-C0B5D263A4CC}"/>
              </a:ext>
            </a:extLst>
          </p:cNvPr>
          <p:cNvSpPr txBox="1"/>
          <p:nvPr/>
        </p:nvSpPr>
        <p:spPr>
          <a:xfrm>
            <a:off x="239486" y="2503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10109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Части реки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239804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4265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Верховье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499586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Почти вертикальный спуск со склонов гор, характеризуется большими перепадами высот и быстрым течением.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239804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426506"/>
            <a:ext cx="2506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Среднее течение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499586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Широкий руслообразующий поток, здесь река уже не так быстра и полноводна, как в верховьях.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239804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4266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Низовье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4995982"/>
            <a:ext cx="308907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Зона затопления, здесь концентрируется множество речных рукавов, озер, стариц, а также здесь впадает река в другую речную систему.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0EBEC-AABD-4DE8-988E-DEF4E54FEF6D}"/>
              </a:ext>
            </a:extLst>
          </p:cNvPr>
          <p:cNvSpPr txBox="1"/>
          <p:nvPr/>
        </p:nvSpPr>
        <p:spPr>
          <a:xfrm>
            <a:off x="239486" y="2503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150031"/>
            <a:ext cx="9578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Особенности каждой части реки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3288744"/>
            <a:ext cx="3163014" cy="2790706"/>
          </a:xfrm>
          <a:prstGeom prst="roundRect">
            <a:avLst>
              <a:gd name="adj" fmla="val 2389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5109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Верховье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4080272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Быстрое течение, попадание в реку камней и гальки, большие перепады высот.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733574" y="3288744"/>
            <a:ext cx="3163014" cy="2790706"/>
          </a:xfrm>
          <a:prstGeom prst="roundRect">
            <a:avLst>
              <a:gd name="adj" fmla="val 2389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5955744" y="3510915"/>
            <a:ext cx="2506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Среднее течение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5744" y="4080272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Русло реки становится более широким, менее извилистым, на берегах часто располагаются поселения.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118759" y="3288744"/>
            <a:ext cx="3163014" cy="2790706"/>
          </a:xfrm>
          <a:prstGeom prst="roundRect">
            <a:avLst>
              <a:gd name="adj" fmla="val 2389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9340929" y="35109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Низовье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340929" y="4080272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ровная и широкая зона, где в некоторых условиях возможно развитие земледелия и промысла.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10818-C393-47FB-B016-F2F4F01D3247}"/>
              </a:ext>
            </a:extLst>
          </p:cNvPr>
          <p:cNvSpPr txBox="1"/>
          <p:nvPr/>
        </p:nvSpPr>
        <p:spPr>
          <a:xfrm>
            <a:off x="239486" y="2503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283018"/>
            <a:ext cx="46024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Речная система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421731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608433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Водосборный бассейн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524976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территория, на которой все реки и ручьи стекают свои воды в одну центральную реку или озеро.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421731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6084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Речная сеть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177790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Ключевая система поставки воды, состоящая из рек, ручьев и озер, впадающих в бассейн одной главной реки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421731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60855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Притоки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177909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Маленькие реки и ручьи, впадающие в главную реку, увеличивают ее объем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7C1B14-00B1-4B45-B78C-44E505909D78}"/>
              </a:ext>
            </a:extLst>
          </p:cNvPr>
          <p:cNvSpPr txBox="1"/>
          <p:nvPr/>
        </p:nvSpPr>
        <p:spPr>
          <a:xfrm>
            <a:off x="239486" y="2503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982277" y="533043"/>
            <a:ext cx="9841093" cy="1211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0"/>
              </a:lnSpc>
              <a:buNone/>
            </a:pPr>
            <a:r>
              <a:rPr lang="en-US" sz="3816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Примеры крупных рек в мире и России</a:t>
            </a:r>
            <a:endParaRPr lang="en-US" sz="38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261003" y="2132052"/>
            <a:ext cx="24170" cy="5567124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6" name="Shape 4"/>
          <p:cNvSpPr/>
          <p:nvPr/>
        </p:nvSpPr>
        <p:spPr>
          <a:xfrm>
            <a:off x="3491091" y="2489299"/>
            <a:ext cx="678418" cy="24170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5"/>
          <p:cNvSpPr/>
          <p:nvPr/>
        </p:nvSpPr>
        <p:spPr>
          <a:xfrm>
            <a:off x="3054965" y="2283381"/>
            <a:ext cx="436126" cy="436126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8" name="Text 6"/>
          <p:cNvSpPr/>
          <p:nvPr/>
        </p:nvSpPr>
        <p:spPr>
          <a:xfrm>
            <a:off x="3215819" y="2319695"/>
            <a:ext cx="114300" cy="363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2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339114" y="2325886"/>
            <a:ext cx="1938337" cy="3027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5"/>
              </a:lnSpc>
              <a:buNone/>
            </a:pPr>
            <a:r>
              <a:rPr lang="en-US" sz="190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Амазонка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339114" y="2822496"/>
            <a:ext cx="7308890" cy="930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Самая могучая и самая длинная река в мире, протяженность составляет 6,4 тыс. км. своего пути протекает она через Перу, Бразилию, Колумбию и трёх других стран Южной Америки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491091" y="4497526"/>
            <a:ext cx="678418" cy="24170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2" name="Shape 10"/>
          <p:cNvSpPr/>
          <p:nvPr/>
        </p:nvSpPr>
        <p:spPr>
          <a:xfrm>
            <a:off x="3054965" y="4291608"/>
            <a:ext cx="436126" cy="436126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13" name="Text 11"/>
          <p:cNvSpPr/>
          <p:nvPr/>
        </p:nvSpPr>
        <p:spPr>
          <a:xfrm>
            <a:off x="3181529" y="4327922"/>
            <a:ext cx="182880" cy="363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2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339114" y="4334113"/>
            <a:ext cx="1938337" cy="3027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5"/>
              </a:lnSpc>
              <a:buNone/>
            </a:pPr>
            <a:r>
              <a:rPr lang="en-US" sz="190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Кама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39114" y="4830723"/>
            <a:ext cx="7308890" cy="620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Протяженность - 1800 км. протекает по территории Удмуртии, Татарстана, Пермского края. В реке 102 притока, а сама Кама является притоком Волги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491091" y="6242030"/>
            <a:ext cx="678418" cy="24170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7" name="Shape 15"/>
          <p:cNvSpPr/>
          <p:nvPr/>
        </p:nvSpPr>
        <p:spPr>
          <a:xfrm>
            <a:off x="3054965" y="6036112"/>
            <a:ext cx="436126" cy="436126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18" name="Text 16"/>
          <p:cNvSpPr/>
          <p:nvPr/>
        </p:nvSpPr>
        <p:spPr>
          <a:xfrm>
            <a:off x="3181529" y="6072426"/>
            <a:ext cx="182880" cy="363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2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2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339114" y="6078617"/>
            <a:ext cx="1938337" cy="3027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5"/>
              </a:lnSpc>
              <a:buNone/>
            </a:pPr>
            <a:r>
              <a:rPr lang="en-US" sz="190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Миссури</a:t>
            </a:r>
            <a:endParaRPr lang="en-US" sz="19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339114" y="6575227"/>
            <a:ext cx="7308890" cy="930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2"/>
              </a:lnSpc>
              <a:buNone/>
            </a:pPr>
            <a:r>
              <a:rPr lang="en-US" sz="152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Одна из самых длинных рек в США, длина более чем 4,2 тыс. км. По длине Миссури входит в пятерку крупнейших рек мира. Начинается река на склонах гор в штате Монтана и впадает в реку Миссисипи</a:t>
            </a:r>
            <a:endParaRPr lang="en-US" sz="1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E0618-D2E1-48A8-825B-42241F1CCD9D}"/>
              </a:ext>
            </a:extLst>
          </p:cNvPr>
          <p:cNvSpPr txBox="1"/>
          <p:nvPr/>
        </p:nvSpPr>
        <p:spPr>
          <a:xfrm>
            <a:off x="239486" y="2503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97643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Питание реки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3115151"/>
            <a:ext cx="3163014" cy="3546906"/>
          </a:xfrm>
          <a:prstGeom prst="roundRect">
            <a:avLst>
              <a:gd name="adj" fmla="val 2124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337322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Атмосферные осадки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4253865"/>
            <a:ext cx="27186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Дождь и снег - главный источник питания реки в верховье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733574" y="3115151"/>
            <a:ext cx="3163014" cy="3546906"/>
          </a:xfrm>
          <a:prstGeom prst="roundRect">
            <a:avLst>
              <a:gd name="adj" fmla="val 2124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5955744" y="3337322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Подземные источники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5744" y="4253865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Вода может выходить на поверхность из подземных водоносных слоев и стекать вдоль подземных речных русел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118759" y="3115151"/>
            <a:ext cx="3163014" cy="3546906"/>
          </a:xfrm>
          <a:prstGeom prst="roundRect">
            <a:avLst>
              <a:gd name="adj" fmla="val 2124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9340929" y="3337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Ледники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340929" y="3906679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Ледники формируют водосборы в виде небольших рек, которые образуют более крупные реки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CCF09F-B0A2-45F2-96C8-6E8398280923}"/>
              </a:ext>
            </a:extLst>
          </p:cNvPr>
          <p:cNvSpPr txBox="1"/>
          <p:nvPr/>
        </p:nvSpPr>
        <p:spPr>
          <a:xfrm>
            <a:off x="239486" y="2503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89465" y="605909"/>
            <a:ext cx="9851469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Взаимосвязь питания и режима реки</a:t>
            </a:r>
            <a:endParaRPr lang="en-US" sz="4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65" y="2423636"/>
            <a:ext cx="3063478" cy="189333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89465" y="4592360"/>
            <a:ext cx="234696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Плотность воды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89465" y="5156954"/>
            <a:ext cx="3063478" cy="2467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Верховье реки характеризуется тем, что здесь вода плотная и скорость течения высокая. Все это говорит о том, что питание реки влияет на ее режим.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461" y="2423636"/>
            <a:ext cx="3063478" cy="189333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83461" y="4592360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Наводнения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83461" y="5156954"/>
            <a:ext cx="3063478" cy="21152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 весеннем паводке вблизи берегов рек нередко происходят серьезные наводнения, которые наносят значительный экономический ущерб.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457" y="2423636"/>
            <a:ext cx="3063478" cy="189333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77457" y="4592360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Затопление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77457" y="5156954"/>
            <a:ext cx="3286686" cy="2467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 летних засушливых условиях уровень воды может снижаться, в результате чего мелководные участки истощаются, что может порождать экологические проблемы.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2BE16-A68A-4F38-B4EE-B14AD092D067}"/>
              </a:ext>
            </a:extLst>
          </p:cNvPr>
          <p:cNvSpPr txBox="1"/>
          <p:nvPr/>
        </p:nvSpPr>
        <p:spPr>
          <a:xfrm>
            <a:off x="239486" y="2503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489</Words>
  <Application>Microsoft Office PowerPoint</Application>
  <PresentationFormat>Произвольный</PresentationFormat>
  <Paragraphs>64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2023-09-15T09:01:17Z</dcterms:created>
  <dcterms:modified xsi:type="dcterms:W3CDTF">2023-09-15T09:09:06Z</dcterms:modified>
</cp:coreProperties>
</file>