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23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94143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Профессия: сварщик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127939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Сварщики – это мастера своего дела, которые объединяют куски металла в единое целое, создавая самые разные конструкции. Узнайте больше о профессии сварщика в этом презентации.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D5867D-C387-4396-A45C-1A77B61BE3F3}"/>
              </a:ext>
            </a:extLst>
          </p:cNvPr>
          <p:cNvSpPr txBox="1"/>
          <p:nvPr/>
        </p:nvSpPr>
        <p:spPr>
          <a:xfrm>
            <a:off x="261257" y="2711411"/>
            <a:ext cx="8665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7. Профориентационное занятие «Россия промышленная: узнаю достижения страны в сфере промышленности» (тяжелая промышленность, добыча и переработка сырья)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сварщик" — профориентационный урок профориентационный урок «Россия – мои горизонты»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0A84C-9130-494D-81AE-579CB12D9E56}"/>
              </a:ext>
            </a:extLst>
          </p:cNvPr>
          <p:cNvSpPr txBox="1"/>
          <p:nvPr/>
        </p:nvSpPr>
        <p:spPr>
          <a:xfrm>
            <a:off x="12613109" y="2319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25718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Введение в профессию сварщика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315277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999292" y="319444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55313" y="3229094"/>
            <a:ext cx="3093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Кто такой сварщик?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55313" y="3798451"/>
            <a:ext cx="67554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Человек, умеющий объединять куски металла, используя при этом специальные инструменты и установки сварочного оборудования.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33199" y="526041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0" name="Text 8"/>
          <p:cNvSpPr/>
          <p:nvPr/>
        </p:nvSpPr>
        <p:spPr>
          <a:xfrm>
            <a:off x="999292" y="530209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555313" y="5336738"/>
            <a:ext cx="3489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Суть работы сварщика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555313" y="5906095"/>
            <a:ext cx="67554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Связывание, соединение и создание металлических конструкций, которые могут быть использованы в различных отраслях.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F704D-61AA-476E-8052-8B6AFE4D37CF}"/>
              </a:ext>
            </a:extLst>
          </p:cNvPr>
          <p:cNvSpPr txBox="1"/>
          <p:nvPr/>
        </p:nvSpPr>
        <p:spPr>
          <a:xfrm>
            <a:off x="12613109" y="2319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194441" y="592812"/>
            <a:ext cx="10241518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5"/>
              </a:lnSpc>
              <a:buNone/>
            </a:pPr>
            <a:r>
              <a:rPr lang="en-US" sz="424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Сварочное оборудование и инструменты</a:t>
            </a:r>
            <a:endParaRPr lang="en-US" sz="42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441" y="2371249"/>
            <a:ext cx="4959072" cy="306490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94441" y="5705594"/>
            <a:ext cx="3185160" cy="3369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3"/>
              </a:lnSpc>
              <a:buNone/>
            </a:pPr>
            <a:r>
              <a:rPr lang="en-US" sz="2122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Сварочные установки</a:t>
            </a:r>
            <a:endParaRPr lang="en-US" sz="21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194441" y="6258044"/>
            <a:ext cx="4959072" cy="1379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1698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Механизмы, различные в зависимости от типа сварки и используемого материала, предназначены для соединения металлических деталей.</a:t>
            </a:r>
            <a:endParaRPr lang="en-US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887" y="2371249"/>
            <a:ext cx="4959072" cy="306490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76887" y="5705594"/>
            <a:ext cx="2156103" cy="3369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3"/>
              </a:lnSpc>
              <a:buNone/>
            </a:pPr>
            <a:r>
              <a:rPr lang="en-US" sz="2122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Электроды</a:t>
            </a:r>
            <a:endParaRPr lang="en-US" sz="21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76887" y="6258044"/>
            <a:ext cx="4959072" cy="10347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1698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Специальные стержни с покрытием, которые прикладываются к деталям и используются для передачи заряда при сварке.</a:t>
            </a:r>
            <a:endParaRPr lang="en-US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08313-A2BF-45BF-939D-D7A41C8EC430}"/>
              </a:ext>
            </a:extLst>
          </p:cNvPr>
          <p:cNvSpPr txBox="1"/>
          <p:nvPr/>
        </p:nvSpPr>
        <p:spPr>
          <a:xfrm>
            <a:off x="12613109" y="2319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72389"/>
            <a:ext cx="91211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Качества и навыки сварщика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111103"/>
            <a:ext cx="3370064" cy="3146108"/>
          </a:xfrm>
          <a:prstGeom prst="roundRect">
            <a:avLst>
              <a:gd name="adj" fmla="val 2119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Точность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3902631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Сварщик должен быть очень внимательным к деталям и процессу сварки, чтобы сохранить высокую точность работы.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111103"/>
            <a:ext cx="3370064" cy="3146108"/>
          </a:xfrm>
          <a:prstGeom prst="roundRect">
            <a:avLst>
              <a:gd name="adj" fmla="val 2119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5852398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Терпение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52398" y="3902631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Требуется не терять контроль над своими эмоциями и оставаться спокойным в процессе работы, независимо от препятствий.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111103"/>
            <a:ext cx="3370064" cy="3146108"/>
          </a:xfrm>
          <a:prstGeom prst="roundRect">
            <a:avLst>
              <a:gd name="adj" fmla="val 2119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9444633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Креативность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4633" y="3902631"/>
            <a:ext cx="29257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Иногда приходится использовать нестандартные подходы для реализации проектов.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6E98BA-E67C-4396-BFA7-B99D30FC48E9}"/>
              </a:ext>
            </a:extLst>
          </p:cNvPr>
          <p:cNvSpPr txBox="1"/>
          <p:nvPr/>
        </p:nvSpPr>
        <p:spPr>
          <a:xfrm>
            <a:off x="12613109" y="2319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09995"/>
            <a:ext cx="8778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Области применения сварки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4684157"/>
            <a:ext cx="10554414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4607183" y="4684157"/>
            <a:ext cx="27742" cy="77759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4371142" y="443424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8" name="Text 6"/>
          <p:cNvSpPr/>
          <p:nvPr/>
        </p:nvSpPr>
        <p:spPr>
          <a:xfrm>
            <a:off x="4537234" y="447591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295174" y="5684044"/>
            <a:ext cx="2651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Промышленность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260163" y="6253401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Производственные линии или создание металлоконструкций, необходимых для проведения работ в индустриальной сфере.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01329" y="3906560"/>
            <a:ext cx="27742" cy="77759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88" y="443424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380" y="447591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204228" y="20487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Строительство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954310" y="2618065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Создание каркасов зданий, металлических конструкций, необходимых для зданий и сооружений.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995475" y="4684157"/>
            <a:ext cx="27742" cy="77759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7" name="Shape 15"/>
          <p:cNvSpPr/>
          <p:nvPr/>
        </p:nvSpPr>
        <p:spPr>
          <a:xfrm>
            <a:off x="9759434" y="443424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8" name="Text 16"/>
          <p:cNvSpPr/>
          <p:nvPr/>
        </p:nvSpPr>
        <p:spPr>
          <a:xfrm>
            <a:off x="9925526" y="447591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786336" y="5684044"/>
            <a:ext cx="2446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Инфраструктура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48456" y="6253401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Сварка трубопроводов, создание мостов и дорог, создание инфраструктуры городов.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10F730-CF58-4253-9611-779B8AA7BD98}"/>
              </a:ext>
            </a:extLst>
          </p:cNvPr>
          <p:cNvSpPr txBox="1"/>
          <p:nvPr/>
        </p:nvSpPr>
        <p:spPr>
          <a:xfrm>
            <a:off x="12613109" y="2319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6623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Обучение и профессиональное развитие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495431"/>
            <a:ext cx="5110520" cy="31584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9315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6500932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Многие сварщики получают образование в специальных технических учебных заведениях или проходят курсы повышения квалификации.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2495431"/>
            <a:ext cx="5110639" cy="31586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5931694"/>
            <a:ext cx="3657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Разряд и сертификация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81768" y="6501051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Для повышения квалификации сварщиков и их лучшего устройства на работу многие проходят сертификацию и повышают свой разряд.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F080B-D0AB-4DA6-A379-103C21D3BC96}"/>
              </a:ext>
            </a:extLst>
          </p:cNvPr>
          <p:cNvSpPr txBox="1"/>
          <p:nvPr/>
        </p:nvSpPr>
        <p:spPr>
          <a:xfrm>
            <a:off x="12613109" y="2319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0701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Перспективы в профессии сварщика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640098"/>
            <a:ext cx="5166122" cy="2782491"/>
          </a:xfrm>
          <a:prstGeom prst="roundRect">
            <a:avLst>
              <a:gd name="adj" fmla="val 2396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862268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Повышение квалификации и заработной платы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4778812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Сварщик может повышать свой профессиональный уровень и получать за работу более высокую оплату.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3640098"/>
            <a:ext cx="5166122" cy="2782491"/>
          </a:xfrm>
          <a:prstGeom prst="roundRect">
            <a:avLst>
              <a:gd name="adj" fmla="val 2396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862268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Возможность карьерного роста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4778812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После накопления достаточного опыта работы сварщик может сохранять работы на более ответственных или менее физически тяжелых должностях.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863AC-212E-4ADD-A745-7A8F9AC8B714}"/>
              </a:ext>
            </a:extLst>
          </p:cNvPr>
          <p:cNvSpPr txBox="1"/>
          <p:nvPr/>
        </p:nvSpPr>
        <p:spPr>
          <a:xfrm>
            <a:off x="12613109" y="2319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389</Words>
  <Application>Microsoft Office PowerPoint</Application>
  <PresentationFormat>Произвольный</PresentationFormat>
  <Paragraphs>59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2023-09-02T10:07:41Z</dcterms:created>
  <dcterms:modified xsi:type="dcterms:W3CDTF">2023-09-02T10:13:25Z</dcterms:modified>
</cp:coreProperties>
</file>