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57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7456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Судостроительная отрасль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07422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Добро пожаловать на профориентационный урок о профессии судостроителя. Узнайте больше о разнообразии профессий, необходимых качествах и возможностях развития в этой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CD10A-FD69-418A-88FE-05BE92492636}"/>
              </a:ext>
            </a:extLst>
          </p:cNvPr>
          <p:cNvSpPr txBox="1"/>
          <p:nvPr/>
        </p:nvSpPr>
        <p:spPr>
          <a:xfrm>
            <a:off x="354874" y="3984677"/>
            <a:ext cx="8665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6. Профориентационное занятие «Россия в деле» (часть 1)»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судостроитель" - профориентационный урок "Россия – мои горизонты"</a:t>
            </a:r>
          </a:p>
          <a:p>
            <a:pPr algn="ctr"/>
            <a:r>
              <a:rPr lang="uk-UA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77979-1641-4D19-8BC8-4AE1EFDE80E6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977074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3426738" y="427673"/>
            <a:ext cx="521208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Разнообразие профессий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38" y="1224677"/>
            <a:ext cx="3771781" cy="23311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7481" y="1263491"/>
            <a:ext cx="19354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 кораблей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7482" y="1661993"/>
            <a:ext cx="3076014" cy="17887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Создание новых кораблей, планирование деталей и характеристик.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2" y="1224677"/>
            <a:ext cx="3771900" cy="23311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436905" y="1258032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Сварщик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436905" y="1656534"/>
            <a:ext cx="2725409" cy="17942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Производство и ремонт корпусов и других элементов корабля.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737" y="3993118"/>
            <a:ext cx="3771781" cy="23311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426738" y="6544761"/>
            <a:ext cx="22021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Инженер-монтажник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3426738" y="6943263"/>
            <a:ext cx="3771781" cy="128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Разработка и тестирование механических и пневматических систем, управление и отслеживание грузов.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761" y="3993118"/>
            <a:ext cx="3771900" cy="233112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31762" y="6544761"/>
            <a:ext cx="17297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Капитан корабля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31762" y="6943263"/>
            <a:ext cx="3771900" cy="128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Непосредственное управление процессом плавания, руководство командой и навигация.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1B170F-1439-4BB4-A9DD-5B6C5A73DBE2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354455"/>
            <a:ext cx="6888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Необходимые качества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2493169"/>
            <a:ext cx="5443895" cy="2079903"/>
          </a:xfrm>
          <a:prstGeom prst="roundRect">
            <a:avLst>
              <a:gd name="adj" fmla="val 6410"/>
            </a:avLst>
          </a:prstGeom>
          <a:solidFill>
            <a:srgbClr val="282C32"/>
          </a:solidFill>
          <a:ln/>
        </p:spPr>
      </p:sp>
      <p:sp>
        <p:nvSpPr>
          <p:cNvPr id="6" name="Text 4"/>
          <p:cNvSpPr/>
          <p:nvPr/>
        </p:nvSpPr>
        <p:spPr>
          <a:xfrm>
            <a:off x="1982391" y="27153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Точность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982391" y="3284696"/>
            <a:ext cx="499955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Расчеты и монтаж на корабле требуют высокой точности и аккуратности.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493169"/>
            <a:ext cx="5443895" cy="2079903"/>
          </a:xfrm>
          <a:prstGeom prst="roundRect">
            <a:avLst>
              <a:gd name="adj" fmla="val 6410"/>
            </a:avLst>
          </a:prstGeom>
          <a:solidFill>
            <a:srgbClr val="282C32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15339"/>
            <a:ext cx="2842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Творческий подход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284696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Оптимизация процессов и внедрение новых технологий требует креативного мышления.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760220" y="4795242"/>
            <a:ext cx="5443895" cy="2079903"/>
          </a:xfrm>
          <a:prstGeom prst="roundRect">
            <a:avLst>
              <a:gd name="adj" fmla="val 6410"/>
            </a:avLst>
          </a:prstGeom>
          <a:solidFill>
            <a:srgbClr val="282C32"/>
          </a:solidFill>
          <a:ln/>
        </p:spPr>
      </p:sp>
      <p:sp>
        <p:nvSpPr>
          <p:cNvPr id="12" name="Text 10"/>
          <p:cNvSpPr/>
          <p:nvPr/>
        </p:nvSpPr>
        <p:spPr>
          <a:xfrm>
            <a:off x="1982391" y="5017413"/>
            <a:ext cx="3162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982391" y="5586770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Работа на кораблях требует способности сохранять спокойствие в экстренных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443895" cy="2079903"/>
          </a:xfrm>
          <a:prstGeom prst="roundRect">
            <a:avLst>
              <a:gd name="adj" fmla="val 6410"/>
            </a:avLst>
          </a:prstGeom>
          <a:solidFill>
            <a:srgbClr val="282C32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3230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586770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Работа в команде требует хорошего умения общаться и координировать действия.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0C6DD-15EE-49B3-9D74-E5E1D64AADB5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656987"/>
            <a:ext cx="6888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Возможности развития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43589" y="1795701"/>
            <a:ext cx="99893" cy="57767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6" name="Shape 4"/>
          <p:cNvSpPr/>
          <p:nvPr/>
        </p:nvSpPr>
        <p:spPr>
          <a:xfrm>
            <a:off x="2343448" y="2169259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7" name="Shape 5"/>
          <p:cNvSpPr/>
          <p:nvPr/>
        </p:nvSpPr>
        <p:spPr>
          <a:xfrm>
            <a:off x="1843504" y="196929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8" name="Text 6"/>
          <p:cNvSpPr/>
          <p:nvPr/>
        </p:nvSpPr>
        <p:spPr>
          <a:xfrm>
            <a:off x="2036266" y="2010966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315533" y="2017871"/>
            <a:ext cx="2956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Начальный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315533" y="2587228"/>
            <a:ext cx="95546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Помощник инженера или сварщика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3448" y="4168914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2" name="Shape 10"/>
          <p:cNvSpPr/>
          <p:nvPr/>
        </p:nvSpPr>
        <p:spPr>
          <a:xfrm>
            <a:off x="1843504" y="396894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3" name="Text 11"/>
          <p:cNvSpPr/>
          <p:nvPr/>
        </p:nvSpPr>
        <p:spPr>
          <a:xfrm>
            <a:off x="2001976" y="401062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315533" y="4017526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Средний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315533" y="4586883"/>
            <a:ext cx="95546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Мастер-судостроитель или начальник отдела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343448" y="6168569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7" name="Shape 15"/>
          <p:cNvSpPr/>
          <p:nvPr/>
        </p:nvSpPr>
        <p:spPr>
          <a:xfrm>
            <a:off x="1843504" y="596860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8" name="Text 16"/>
          <p:cNvSpPr/>
          <p:nvPr/>
        </p:nvSpPr>
        <p:spPr>
          <a:xfrm>
            <a:off x="2001976" y="601027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315533" y="6017181"/>
            <a:ext cx="3299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Продвинутый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315533" y="6586538"/>
            <a:ext cx="95546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Генеральный директор судостроительной компрании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F8F74-9913-4402-9AF7-0D1EFEB46B5B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760220" y="2276594"/>
            <a:ext cx="65608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Практические навыки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3304223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Чтобы достичь успеха в судостроительной отрасли, важно получить практические навыки. Список этих навыков может быть нескончаемым, но здесь представлены некоторые из них: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115622" y="4264938"/>
            <a:ext cx="107545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Сборка и разборка судовых компонентов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115622" y="4709160"/>
            <a:ext cx="107545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Проектирование кораблей в специализированных программах.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115622" y="5153382"/>
            <a:ext cx="107545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Сварка и резка различных материалов, включая металлы и композиты.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115622" y="5597604"/>
            <a:ext cx="107545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Настройка и ремонт двигателей и других систем корабля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C8C9C-709C-42A2-9C97-FA08B7C42226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965603"/>
            <a:ext cx="5250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99323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Если у вас есть какие-либо вопросы о профессии судостроителя, пожалуйста, задайте их сейчас.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88601" y="3953947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Какие учебные программы существуют в судостроительной отрасли?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88601" y="4753570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Каковы основные требования к профессионалам судостроительной отрасли?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88601" y="5553194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Какие особенности устройства работы в судостроительной компании?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58138-9898-44D1-83DB-337C9FFC84C3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Подведение итогов и благодарности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Спасибо, что были с нами на нашем профориентационном уроке о профессии судостроителя. Мы надеемся, что вы получили полезную информацию о возможностях, которые предлагает эта индустрия. Если у вас есть дополнительные вопросы, не стесняйтесь задавать. Удачи!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1E68A-E412-4938-B281-36040594BA17}"/>
              </a:ext>
            </a:extLst>
          </p:cNvPr>
          <p:cNvSpPr txBox="1"/>
          <p:nvPr/>
        </p:nvSpPr>
        <p:spPr>
          <a:xfrm>
            <a:off x="12725400" y="1092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373</Words>
  <Application>Microsoft Office PowerPoint</Application>
  <PresentationFormat>Произвольный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2023-09-21T10:00:33Z</dcterms:created>
  <dcterms:modified xsi:type="dcterms:W3CDTF">2023-09-21T10:07:56Z</dcterms:modified>
</cp:coreProperties>
</file>