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8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6319599" y="34849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Введение: Народы, языки и религии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2034504"/>
            <a:ext cx="7477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Мы живем в мире, где существует многообразие культур и языков, каждый со своими особенностями и уникальными традициями. На этом уроке географии мы рассмотрим основные языки и религии мира и их географическое распространение, чтобы лучше понимать нашу многообразную планету.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4DED2C-8AB4-4AE5-9199-BB12A322CC36}"/>
              </a:ext>
            </a:extLst>
          </p:cNvPr>
          <p:cNvSpPr txBox="1"/>
          <p:nvPr/>
        </p:nvSpPr>
        <p:spPr>
          <a:xfrm>
            <a:off x="5761848" y="5065751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7 классе по теме: "Народы, языки и религии"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2C6FA-79C5-4AD0-A824-7980B7510A8A}"/>
              </a:ext>
            </a:extLst>
          </p:cNvPr>
          <p:cNvSpPr txBox="1"/>
          <p:nvPr/>
        </p:nvSpPr>
        <p:spPr>
          <a:xfrm>
            <a:off x="12768943" y="75314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968103" y="588407"/>
            <a:ext cx="4277558" cy="668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63"/>
              </a:lnSpc>
              <a:buNone/>
            </a:pPr>
            <a:r>
              <a:rPr lang="en-US" sz="421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Языки мира</a:t>
            </a:r>
            <a:endParaRPr lang="en-US" sz="42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103" y="1684377"/>
            <a:ext cx="3350776" cy="207085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968103" y="4022527"/>
            <a:ext cx="3350776" cy="668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1"/>
              </a:lnSpc>
              <a:buNone/>
            </a:pPr>
            <a:r>
              <a:rPr lang="en-US" sz="210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Сино-тибетская языковая семья</a:t>
            </a:r>
            <a:endParaRPr lang="en-US" sz="2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968103" y="4904542"/>
            <a:ext cx="3350776" cy="2052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5"/>
              </a:lnSpc>
              <a:buNone/>
            </a:pPr>
            <a:r>
              <a:rPr lang="en-US" sz="1684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Эта языковая семья включает в себя китайский, тибетский и многие другие языки, распространенные в Китае, Японии, Корее и других соседних странах.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633" y="1684377"/>
            <a:ext cx="3350895" cy="207097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39633" y="4022646"/>
            <a:ext cx="3350895" cy="668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1"/>
              </a:lnSpc>
              <a:buNone/>
            </a:pPr>
            <a:r>
              <a:rPr lang="en-US" sz="210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Романская языковая семья</a:t>
            </a:r>
            <a:endParaRPr lang="en-US" sz="2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39633" y="4904661"/>
            <a:ext cx="3350895" cy="27365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5"/>
              </a:lnSpc>
              <a:buNone/>
            </a:pPr>
            <a:r>
              <a:rPr lang="en-US" sz="1684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Самые известные языки этой семьи - испанский, французский и итальянский. Они распространены по всему миру как официальные языки, так и в качестве языков международного общения.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283" y="1684377"/>
            <a:ext cx="3350895" cy="207097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11283" y="4022646"/>
            <a:ext cx="3350895" cy="668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1"/>
              </a:lnSpc>
              <a:buNone/>
            </a:pPr>
            <a:r>
              <a:rPr lang="en-US" sz="210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Германская языковая семья</a:t>
            </a:r>
            <a:endParaRPr lang="en-US" sz="2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311283" y="4904661"/>
            <a:ext cx="3350895" cy="17103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5"/>
              </a:lnSpc>
              <a:buNone/>
            </a:pPr>
            <a:r>
              <a:rPr lang="en-US" sz="1684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Эта языковая семья включает в себя английский, немецкий, голландский и норвежский и прочие. Говорят этим языком в Европе и Америке.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F45C4-E021-462A-8F3E-8450B962F91F}"/>
              </a:ext>
            </a:extLst>
          </p:cNvPr>
          <p:cNvSpPr txBox="1"/>
          <p:nvPr/>
        </p:nvSpPr>
        <p:spPr>
          <a:xfrm>
            <a:off x="12768943" y="75314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2834759" y="492800"/>
            <a:ext cx="3584377" cy="5599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10"/>
              </a:lnSpc>
              <a:buNone/>
            </a:pPr>
            <a:r>
              <a:rPr lang="en-US" sz="352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Религии мира</a:t>
            </a:r>
            <a:endParaRPr lang="en-US" sz="35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74957" y="1411129"/>
            <a:ext cx="80605" cy="6326624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6" name="Shape 3"/>
          <p:cNvSpPr/>
          <p:nvPr/>
        </p:nvSpPr>
        <p:spPr>
          <a:xfrm>
            <a:off x="7516773" y="1712297"/>
            <a:ext cx="627221" cy="8060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7" name="Shape 4"/>
          <p:cNvSpPr/>
          <p:nvPr/>
        </p:nvSpPr>
        <p:spPr>
          <a:xfrm>
            <a:off x="7113627" y="1551146"/>
            <a:ext cx="403146" cy="403146"/>
          </a:xfrm>
          <a:prstGeom prst="roundRect">
            <a:avLst>
              <a:gd name="adj" fmla="val 26673"/>
            </a:avLst>
          </a:prstGeom>
          <a:solidFill>
            <a:srgbClr val="EEEFF5"/>
          </a:solidFill>
          <a:ln/>
        </p:spPr>
      </p:sp>
      <p:sp>
        <p:nvSpPr>
          <p:cNvPr id="8" name="Text 5"/>
          <p:cNvSpPr/>
          <p:nvPr/>
        </p:nvSpPr>
        <p:spPr>
          <a:xfrm>
            <a:off x="7269480" y="1584722"/>
            <a:ext cx="91440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6"/>
              </a:lnSpc>
              <a:buNone/>
            </a:pPr>
            <a:r>
              <a:rPr lang="en-US" sz="211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1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300799" y="1590318"/>
            <a:ext cx="1792129" cy="2800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5"/>
              </a:lnSpc>
              <a:buNone/>
            </a:pPr>
            <a:r>
              <a:rPr lang="en-US" sz="176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Христианство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300799" y="2049542"/>
            <a:ext cx="3494842" cy="1433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58"/>
              </a:lnSpc>
              <a:buNone/>
            </a:pPr>
            <a:r>
              <a:rPr lang="en-US" sz="1411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Это одна из крупнейших мировых религий, в которую верят почти 2,5 миллиарда человек. Христианство распространено по всему миру и делится на много направлений.</a:t>
            </a:r>
            <a:endParaRPr lang="en-US" sz="14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486406" y="2608362"/>
            <a:ext cx="627221" cy="8060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2" name="Shape 9"/>
          <p:cNvSpPr/>
          <p:nvPr/>
        </p:nvSpPr>
        <p:spPr>
          <a:xfrm>
            <a:off x="7113627" y="2447211"/>
            <a:ext cx="403146" cy="403146"/>
          </a:xfrm>
          <a:prstGeom prst="roundRect">
            <a:avLst>
              <a:gd name="adj" fmla="val 26673"/>
            </a:avLst>
          </a:prstGeom>
          <a:solidFill>
            <a:srgbClr val="EEEFF5"/>
          </a:solidFill>
          <a:ln/>
        </p:spPr>
      </p:sp>
      <p:sp>
        <p:nvSpPr>
          <p:cNvPr id="13" name="Text 10"/>
          <p:cNvSpPr/>
          <p:nvPr/>
        </p:nvSpPr>
        <p:spPr>
          <a:xfrm>
            <a:off x="7239000" y="2480786"/>
            <a:ext cx="152400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6"/>
              </a:lnSpc>
              <a:buNone/>
            </a:pPr>
            <a:r>
              <a:rPr lang="en-US" sz="211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1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537472" y="2486382"/>
            <a:ext cx="1792129" cy="2800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05"/>
              </a:lnSpc>
              <a:buNone/>
            </a:pPr>
            <a:r>
              <a:rPr lang="en-US" sz="176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Ислам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834759" y="2945606"/>
            <a:ext cx="3494842" cy="20069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258"/>
              </a:lnSpc>
              <a:buNone/>
            </a:pPr>
            <a:r>
              <a:rPr lang="en-US" sz="1411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Это вторая по величине мировая религия, в которой верят более 1,8 миллиарда людей. Ислам распространен во многих странах Азии и Африки и является доминирующей религией во многих из них.</a:t>
            </a:r>
            <a:endParaRPr lang="en-US" sz="14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16773" y="4142601"/>
            <a:ext cx="627221" cy="8060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7" name="Shape 14"/>
          <p:cNvSpPr/>
          <p:nvPr/>
        </p:nvSpPr>
        <p:spPr>
          <a:xfrm>
            <a:off x="7113627" y="3981450"/>
            <a:ext cx="403146" cy="403146"/>
          </a:xfrm>
          <a:prstGeom prst="roundRect">
            <a:avLst>
              <a:gd name="adj" fmla="val 26673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7242810" y="4015026"/>
            <a:ext cx="144780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6"/>
              </a:lnSpc>
              <a:buNone/>
            </a:pPr>
            <a:r>
              <a:rPr lang="en-US" sz="211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1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300799" y="4020622"/>
            <a:ext cx="1792129" cy="2800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5"/>
              </a:lnSpc>
              <a:buNone/>
            </a:pPr>
            <a:r>
              <a:rPr lang="en-US" sz="176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Буддизм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300799" y="4479846"/>
            <a:ext cx="3494842" cy="1720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58"/>
              </a:lnSpc>
              <a:buNone/>
            </a:pPr>
            <a:r>
              <a:rPr lang="en-US" sz="1411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Буддизм - это религия, которая изначально возникла на территории современной Индии и распространилась по всей Азии. Существует большое число школ и течений этой религии.</a:t>
            </a:r>
            <a:endParaRPr lang="en-US" sz="14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6486406" y="5644455"/>
            <a:ext cx="627221" cy="8060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22" name="Shape 19"/>
          <p:cNvSpPr/>
          <p:nvPr/>
        </p:nvSpPr>
        <p:spPr>
          <a:xfrm>
            <a:off x="7113627" y="5483304"/>
            <a:ext cx="403146" cy="403146"/>
          </a:xfrm>
          <a:prstGeom prst="roundRect">
            <a:avLst>
              <a:gd name="adj" fmla="val 26673"/>
            </a:avLst>
          </a:prstGeom>
          <a:solidFill>
            <a:srgbClr val="EEEFF5"/>
          </a:solidFill>
          <a:ln/>
        </p:spPr>
      </p:sp>
      <p:sp>
        <p:nvSpPr>
          <p:cNvPr id="23" name="Text 20"/>
          <p:cNvSpPr/>
          <p:nvPr/>
        </p:nvSpPr>
        <p:spPr>
          <a:xfrm>
            <a:off x="7235190" y="5516880"/>
            <a:ext cx="160020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6"/>
              </a:lnSpc>
              <a:buNone/>
            </a:pPr>
            <a:r>
              <a:rPr lang="en-US" sz="211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4</a:t>
            </a:r>
            <a:endParaRPr lang="en-US" sz="21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4537472" y="5522476"/>
            <a:ext cx="1792129" cy="2800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05"/>
              </a:lnSpc>
              <a:buNone/>
            </a:pPr>
            <a:r>
              <a:rPr lang="en-US" sz="176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Индуизм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2834759" y="5981700"/>
            <a:ext cx="3494842" cy="1433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258"/>
              </a:lnSpc>
              <a:buNone/>
            </a:pPr>
            <a:r>
              <a:rPr lang="en-US" sz="1411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Индуизм - это древняя религия индийского континента. Она имеет много богов, ритуалов и церемоний и существует во многих различных формах и направлениях.</a:t>
            </a:r>
            <a:endParaRPr lang="en-US" sz="14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963171-D796-48BF-9D0C-3988F84F0F67}"/>
              </a:ext>
            </a:extLst>
          </p:cNvPr>
          <p:cNvSpPr txBox="1"/>
          <p:nvPr/>
        </p:nvSpPr>
        <p:spPr>
          <a:xfrm>
            <a:off x="12768943" y="75314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643652"/>
            <a:ext cx="9159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Особенности языков и религий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760220" y="1782366"/>
            <a:ext cx="5443895" cy="2790706"/>
          </a:xfrm>
          <a:prstGeom prst="roundRect">
            <a:avLst>
              <a:gd name="adj" fmla="val 4777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982391" y="2004536"/>
            <a:ext cx="2720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Китайский каньон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982391" y="2573893"/>
            <a:ext cx="499955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Китайский язык содержит огромное количество иероглифов, которые могут вызвать трудности у начинающих изучать язык.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1782366"/>
            <a:ext cx="5443895" cy="2790706"/>
          </a:xfrm>
          <a:prstGeom prst="roundRect">
            <a:avLst>
              <a:gd name="adj" fmla="val 4777"/>
            </a:avLst>
          </a:prstGeom>
          <a:solidFill>
            <a:srgbClr val="EEEFF5"/>
          </a:solidFill>
          <a:ln/>
        </p:spPr>
      </p:sp>
      <p:sp>
        <p:nvSpPr>
          <p:cNvPr id="9" name="Text 6"/>
          <p:cNvSpPr/>
          <p:nvPr/>
        </p:nvSpPr>
        <p:spPr>
          <a:xfrm>
            <a:off x="7648456" y="200453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Кумбха-мела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48456" y="2573893"/>
            <a:ext cx="499955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Кумбха-мела - это крупнейшее в мире собрание людей, которое проводится в Индии. Оно привлекает множество верующих со всего мира для проведения обрядов.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760220" y="4795242"/>
            <a:ext cx="5443895" cy="2790706"/>
          </a:xfrm>
          <a:prstGeom prst="roundRect">
            <a:avLst>
              <a:gd name="adj" fmla="val 4777"/>
            </a:avLst>
          </a:prstGeom>
          <a:solidFill>
            <a:srgbClr val="EEEFF5"/>
          </a:solidFill>
          <a:ln/>
        </p:spPr>
      </p:sp>
      <p:sp>
        <p:nvSpPr>
          <p:cNvPr id="12" name="Text 9"/>
          <p:cNvSpPr/>
          <p:nvPr/>
        </p:nvSpPr>
        <p:spPr>
          <a:xfrm>
            <a:off x="1982391" y="50174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Книга Коран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982391" y="5586770"/>
            <a:ext cx="499955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Коран - это священная книга мусульман. Он содержит уникальный стиль письма и представлен на арабском языке.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4795242"/>
            <a:ext cx="5443895" cy="2790706"/>
          </a:xfrm>
          <a:prstGeom prst="roundRect">
            <a:avLst>
              <a:gd name="adj" fmla="val 4777"/>
            </a:avLst>
          </a:prstGeom>
          <a:solidFill>
            <a:srgbClr val="EEEFF5"/>
          </a:solidFill>
          <a:ln/>
        </p:spPr>
      </p:sp>
      <p:sp>
        <p:nvSpPr>
          <p:cNvPr id="15" name="Text 12"/>
          <p:cNvSpPr/>
          <p:nvPr/>
        </p:nvSpPr>
        <p:spPr>
          <a:xfrm>
            <a:off x="7648456" y="50174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Язык Инков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48456" y="5586770"/>
            <a:ext cx="499955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Кечуа - официальный язык в некоторых государствах Южной Америки, он нередко используется местными жителями повседневно и в повседневной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5CB095-E512-4926-9ABE-428F6C5F8A75}"/>
              </a:ext>
            </a:extLst>
          </p:cNvPr>
          <p:cNvSpPr txBox="1"/>
          <p:nvPr/>
        </p:nvSpPr>
        <p:spPr>
          <a:xfrm>
            <a:off x="12768943" y="75314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869519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Заключение: Понимание культурного многообразия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60220" y="381369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Перспектива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760220" y="4383048"/>
            <a:ext cx="528399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Изучение языков и религий мира помогает нам лучше понимать культурное многообразие нашего мира.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3806" y="381369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Глобализация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93806" y="4383048"/>
            <a:ext cx="528399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Мы живем во время глобализации, когда страны и культуры все чаще взаимодействуют друг с другом, и знание о языках и религиях становится все важнее для связи и сотрудничества.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CC8B4-FB00-43E2-B530-9EE83CF6F300}"/>
              </a:ext>
            </a:extLst>
          </p:cNvPr>
          <p:cNvSpPr txBox="1"/>
          <p:nvPr/>
        </p:nvSpPr>
        <p:spPr>
          <a:xfrm>
            <a:off x="12768943" y="75314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176695"/>
            <a:ext cx="90373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Основные верования и обряды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65313" y="2315408"/>
            <a:ext cx="99893" cy="4737378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6" name="Shape 3"/>
          <p:cNvSpPr/>
          <p:nvPr/>
        </p:nvSpPr>
        <p:spPr>
          <a:xfrm>
            <a:off x="7565172" y="2688967"/>
            <a:ext cx="777597" cy="99893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7" name="Shape 4"/>
          <p:cNvSpPr/>
          <p:nvPr/>
        </p:nvSpPr>
        <p:spPr>
          <a:xfrm>
            <a:off x="7065228" y="248900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8" name="Text 5"/>
          <p:cNvSpPr/>
          <p:nvPr/>
        </p:nvSpPr>
        <p:spPr>
          <a:xfrm>
            <a:off x="7257990" y="2530673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537258" y="253757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Ханука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537258" y="3106936"/>
            <a:ext cx="433292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Ханука - это еврейский праздник, который привлекает много людей со всего мира.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287631" y="3799820"/>
            <a:ext cx="777597" cy="99893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228" y="359985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3" name="Text 10"/>
          <p:cNvSpPr/>
          <p:nvPr/>
        </p:nvSpPr>
        <p:spPr>
          <a:xfrm>
            <a:off x="7223700" y="364152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871198" y="364843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Великий пост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760220" y="4217789"/>
            <a:ext cx="433292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Великий пост - это время поста и размышления для христиан перед праздником Пасхи.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65172" y="4991040"/>
            <a:ext cx="777597" cy="99893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228" y="479107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7223700" y="483274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537258" y="483965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Дипавали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537258" y="5409009"/>
            <a:ext cx="433292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Дипавали или Дивали - это праздник света, который отмечается индуистами, джайнами и сикхами со всего мира.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8C57B7-89D8-4581-96BE-317C9F87AEA0}"/>
              </a:ext>
            </a:extLst>
          </p:cNvPr>
          <p:cNvSpPr txBox="1"/>
          <p:nvPr/>
        </p:nvSpPr>
        <p:spPr>
          <a:xfrm>
            <a:off x="12768943" y="75314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802243"/>
            <a:ext cx="84201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Языки и их распространение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1940957"/>
            <a:ext cx="3481149" cy="21514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0220" y="4370070"/>
            <a:ext cx="2697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Пахтунские языки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760220" y="4939427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Пахтунский язык - это язык, который широко используется в Афганистане и Пакистане, в основном пуштуны говорят на нем.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625" y="1940957"/>
            <a:ext cx="3481149" cy="215145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74625" y="437007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Русский язык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574625" y="4939427"/>
            <a:ext cx="348114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Русский язык официальный язык в России, Белоруссии, Казахстане, Кыргызстане и на Украине. И имеет статус языка международного общения.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031" y="1940957"/>
            <a:ext cx="3481149" cy="215145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89031" y="4370070"/>
            <a:ext cx="2575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Английский язык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389031" y="4939427"/>
            <a:ext cx="3481149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Английский язык является одним из наиболее распространенных языков мира и используется как в качестве официального языка, так и язык международного общения.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A8A36E-4A09-403D-A4B7-5C170960372C}"/>
              </a:ext>
            </a:extLst>
          </p:cNvPr>
          <p:cNvSpPr txBox="1"/>
          <p:nvPr/>
        </p:nvSpPr>
        <p:spPr>
          <a:xfrm>
            <a:off x="12768943" y="75314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6122313" y="1662708"/>
            <a:ext cx="7872174" cy="10598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73"/>
              </a:lnSpc>
              <a:buNone/>
            </a:pPr>
            <a:r>
              <a:rPr lang="en-US" sz="333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Знакомство с основными верованиями и религиями</a:t>
            </a:r>
            <a:endParaRPr lang="en-US" sz="33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122313" y="3109436"/>
            <a:ext cx="381476" cy="381476"/>
          </a:xfrm>
          <a:prstGeom prst="roundRect">
            <a:avLst>
              <a:gd name="adj" fmla="val 26674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6267331" y="3141107"/>
            <a:ext cx="91440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4"/>
              </a:lnSpc>
              <a:buNone/>
            </a:pPr>
            <a:r>
              <a:rPr lang="en-US" sz="200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673334" y="3167658"/>
            <a:ext cx="1695926" cy="265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669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Христианство</a:t>
            </a:r>
            <a:endParaRPr lang="en-US" sz="16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673334" y="3602236"/>
            <a:ext cx="3300293" cy="1084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7"/>
              </a:lnSpc>
              <a:buNone/>
            </a:pPr>
            <a:r>
              <a:rPr lang="en-US" sz="1335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Христианство - это монотеистическая религия, основанная на жизни и учениях Иисуса Христа.</a:t>
            </a:r>
            <a:endParaRPr lang="en-US" sz="1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43173" y="3109436"/>
            <a:ext cx="381476" cy="381476"/>
          </a:xfrm>
          <a:prstGeom prst="roundRect">
            <a:avLst>
              <a:gd name="adj" fmla="val 26674"/>
            </a:avLst>
          </a:prstGeom>
          <a:solidFill>
            <a:srgbClr val="EEEFF5"/>
          </a:solidFill>
          <a:ln/>
        </p:spPr>
      </p:sp>
      <p:sp>
        <p:nvSpPr>
          <p:cNvPr id="10" name="Text 7"/>
          <p:cNvSpPr/>
          <p:nvPr/>
        </p:nvSpPr>
        <p:spPr>
          <a:xfrm>
            <a:off x="10261521" y="3141107"/>
            <a:ext cx="144780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4"/>
              </a:lnSpc>
              <a:buNone/>
            </a:pPr>
            <a:r>
              <a:rPr lang="en-US" sz="200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694194" y="3167658"/>
            <a:ext cx="1695926" cy="265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669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Ислам</a:t>
            </a:r>
            <a:endParaRPr lang="en-US" sz="16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694194" y="3602236"/>
            <a:ext cx="3300293" cy="813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7"/>
              </a:lnSpc>
              <a:buNone/>
            </a:pPr>
            <a:r>
              <a:rPr lang="en-US" sz="1335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Ислам - это монотеистическая религия, основанная на вере в единого Бога Аллаха.</a:t>
            </a:r>
            <a:endParaRPr lang="en-US" sz="1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122313" y="4989195"/>
            <a:ext cx="381476" cy="381476"/>
          </a:xfrm>
          <a:prstGeom prst="roundRect">
            <a:avLst>
              <a:gd name="adj" fmla="val 26674"/>
            </a:avLst>
          </a:prstGeom>
          <a:solidFill>
            <a:srgbClr val="EEEFF5"/>
          </a:solidFill>
          <a:ln/>
        </p:spPr>
      </p:sp>
      <p:sp>
        <p:nvSpPr>
          <p:cNvPr id="14" name="Text 11"/>
          <p:cNvSpPr/>
          <p:nvPr/>
        </p:nvSpPr>
        <p:spPr>
          <a:xfrm>
            <a:off x="6244471" y="5020866"/>
            <a:ext cx="137160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4"/>
              </a:lnSpc>
              <a:buNone/>
            </a:pPr>
            <a:r>
              <a:rPr lang="en-US" sz="200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673334" y="5047417"/>
            <a:ext cx="1695926" cy="265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669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Буддизм</a:t>
            </a:r>
            <a:endParaRPr lang="en-US" sz="16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673334" y="5481995"/>
            <a:ext cx="3300293" cy="1084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7"/>
              </a:lnSpc>
              <a:buNone/>
            </a:pPr>
            <a:r>
              <a:rPr lang="en-US" sz="1335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Буддизм - это религия, основанная на учении Будды, который проповедовал уход от человеческой страдальческой жизни.</a:t>
            </a:r>
            <a:endParaRPr lang="en-US" sz="1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0143173" y="4989195"/>
            <a:ext cx="381476" cy="381476"/>
          </a:xfrm>
          <a:prstGeom prst="roundRect">
            <a:avLst>
              <a:gd name="adj" fmla="val 26674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10257711" y="5020866"/>
            <a:ext cx="152400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4"/>
              </a:lnSpc>
              <a:buNone/>
            </a:pPr>
            <a:r>
              <a:rPr lang="en-US" sz="200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4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0694194" y="5047417"/>
            <a:ext cx="1695926" cy="265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669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Индуизм</a:t>
            </a:r>
            <a:endParaRPr lang="en-US" sz="16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0694194" y="5481995"/>
            <a:ext cx="3300293" cy="813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7"/>
              </a:lnSpc>
              <a:buNone/>
            </a:pPr>
            <a:r>
              <a:rPr lang="en-US" sz="1335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Индуизм - это древняя религия, которая имеет множество богов и множество направлений.</a:t>
            </a:r>
            <a:endParaRPr lang="en-US" sz="1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E921E9E-09FF-4D80-A773-ABA740A44895}"/>
              </a:ext>
            </a:extLst>
          </p:cNvPr>
          <p:cNvSpPr txBox="1"/>
          <p:nvPr/>
        </p:nvSpPr>
        <p:spPr>
          <a:xfrm>
            <a:off x="12768943" y="75314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675</Words>
  <Application>Microsoft Office PowerPoint</Application>
  <PresentationFormat>Произвольный</PresentationFormat>
  <Paragraphs>85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2023-09-16T09:38:04Z</dcterms:created>
  <dcterms:modified xsi:type="dcterms:W3CDTF">2023-09-16T10:02:25Z</dcterms:modified>
</cp:coreProperties>
</file>