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07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319599" y="50500"/>
            <a:ext cx="7477601" cy="2670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7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Мировые природные ресурсы - конспект урока географии в 10 классе</a:t>
            </a:r>
            <a:endParaRPr lang="en-US" sz="4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296543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пожаловать! Сегодня мы разберем значение мировых природных ресурсов, их типы, распределение по земле и океану, а также их влияние на окружающую среду.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2BA18-D6F3-4CDB-93DB-AA45E106A391}"/>
              </a:ext>
            </a:extLst>
          </p:cNvPr>
          <p:cNvSpPr txBox="1"/>
          <p:nvPr/>
        </p:nvSpPr>
        <p:spPr>
          <a:xfrm>
            <a:off x="5850628" y="5111868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10 классе по теме: "Мировые природные ресурсы"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FC0A0-9444-4B69-A619-C1135E4DDF82}"/>
              </a:ext>
            </a:extLst>
          </p:cNvPr>
          <p:cNvSpPr txBox="1"/>
          <p:nvPr/>
        </p:nvSpPr>
        <p:spPr>
          <a:xfrm>
            <a:off x="141514" y="1310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09323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Значение мировых природных ресурсов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98883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2544961" y="4030504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070503" y="4065151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Экономическая ценность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070503" y="4981694"/>
            <a:ext cx="24409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Мировые природные ресурсы играют важную роль в экономике стран и обеспечивают процесс производства.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733574" y="398883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0" name="Text 7"/>
          <p:cNvSpPr/>
          <p:nvPr/>
        </p:nvSpPr>
        <p:spPr>
          <a:xfrm>
            <a:off x="5892046" y="4030504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455688" y="4065151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Экологическая сохранность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455688" y="4981694"/>
            <a:ext cx="24409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Сохранение и умное использование ресурсов необходимы для поддержания экологического баланса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118759" y="398883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4" name="Text 11"/>
          <p:cNvSpPr/>
          <p:nvPr/>
        </p:nvSpPr>
        <p:spPr>
          <a:xfrm>
            <a:off x="9269611" y="4030504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840873" y="4065151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Социальная значимость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840873" y="4981694"/>
            <a:ext cx="24409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Мировые природные ресурсы влияют на уровень жизни населения и социально-экономическое развитие стран.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11CEC5-A6DA-4B87-9C5E-DE5E7BD6D48A}"/>
              </a:ext>
            </a:extLst>
          </p:cNvPr>
          <p:cNvSpPr txBox="1"/>
          <p:nvPr/>
        </p:nvSpPr>
        <p:spPr>
          <a:xfrm>
            <a:off x="141514" y="1310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587937"/>
            <a:ext cx="7246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Типы природных ресурсов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2837736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Возобновляемые ресурсы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3892868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Ресурсы, которые могут восстанавливаться в течение приемлемого времени, например, солнечная энергия и водные ресурсы.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2837736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Невозобновляемые ресурсы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3892868"/>
            <a:ext cx="294941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Ресурсы, которые образуются в течение длительного времени и не способны быть восстановленными, например, нефть и природный газ.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2837736"/>
            <a:ext cx="2949416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Условно возобновляемые ресурсы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309348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Ресурсы, которые могут быть восстанавливаемыми при определенных условиях, например, деревья для древесины при умном ведении лесного хозяйства.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420BE-6746-46FE-B681-7F9530C66D80}"/>
              </a:ext>
            </a:extLst>
          </p:cNvPr>
          <p:cNvSpPr txBox="1"/>
          <p:nvPr/>
        </p:nvSpPr>
        <p:spPr>
          <a:xfrm>
            <a:off x="141514" y="1310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75402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Распределение мировых природных ресурсов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587109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773811"/>
            <a:ext cx="2407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Ресурсы на земле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5343168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Земля является источником различных ресурсов, включая минералы, полезные ископаемые и почвы под сельское хозяйство.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587109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773811"/>
            <a:ext cx="2362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Ресурсы в океане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70602" y="5343168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Океаны предоставляют богатый и разнообразный набор ресурсов, таких как рыба, нефть и газгидраты.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587109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773930"/>
            <a:ext cx="29260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Ресурсы в атмосфере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92816" y="5343287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Атмосфера содержит ресурсы, такие как воздух, вода и солнечная энергия, которые крайне важны для жизни на Земле.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DC91F-D458-4557-838E-3B7FD0274065}"/>
              </a:ext>
            </a:extLst>
          </p:cNvPr>
          <p:cNvSpPr txBox="1"/>
          <p:nvPr/>
        </p:nvSpPr>
        <p:spPr>
          <a:xfrm>
            <a:off x="141514" y="1310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980605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Влияние освоения природных ресурсов на окружающую среду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813691"/>
            <a:ext cx="4855726" cy="2435304"/>
          </a:xfrm>
          <a:prstGeom prst="roundRect">
            <a:avLst>
              <a:gd name="adj" fmla="val 5474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2570559" y="4035862"/>
            <a:ext cx="3474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Негативные последствия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70559" y="4605218"/>
            <a:ext cx="44113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Неумное использование ресурсов может привести к загрязнению воздуха, воды и почвы, уничтожению экосистем и изменению климата.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3813691"/>
            <a:ext cx="4855726" cy="2435304"/>
          </a:xfrm>
          <a:prstGeom prst="roundRect">
            <a:avLst>
              <a:gd name="adj" fmla="val 5474"/>
            </a:avLst>
          </a:prstGeom>
          <a:solidFill>
            <a:srgbClr val="FFE0E0"/>
          </a:solidFill>
          <a:ln/>
        </p:spPr>
      </p:sp>
      <p:sp>
        <p:nvSpPr>
          <p:cNvPr id="9" name="Text 6"/>
          <p:cNvSpPr/>
          <p:nvPr/>
        </p:nvSpPr>
        <p:spPr>
          <a:xfrm>
            <a:off x="7648456" y="4035862"/>
            <a:ext cx="4061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Положительные последствия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48456" y="4605218"/>
            <a:ext cx="44113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Освоение ресурсов может способствовать экономическому росту, улучшению условий жизни и развитию новых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CB21CB-06EB-4407-BB64-BD804D765FA5}"/>
              </a:ext>
            </a:extLst>
          </p:cNvPr>
          <p:cNvSpPr txBox="1"/>
          <p:nvPr/>
        </p:nvSpPr>
        <p:spPr>
          <a:xfrm>
            <a:off x="141514" y="1310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412087"/>
            <a:ext cx="9357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Основные страны-производители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550801"/>
            <a:ext cx="9933503" cy="992505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2570678" y="3691652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Нефть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41181" y="3691652"/>
            <a:ext cx="4518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Россия, Саудовская Аравия, США, Иран, Ирак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570678" y="4684157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Уголь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41181" y="4684157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Китай, Индия, США, Австралия, Индонезия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348389" y="5180409"/>
            <a:ext cx="9933503" cy="637103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1" name="Text 8"/>
          <p:cNvSpPr/>
          <p:nvPr/>
        </p:nvSpPr>
        <p:spPr>
          <a:xfrm>
            <a:off x="2570678" y="5321260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Зерно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41181" y="5321260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США, Китай, Индия, Бразилия, Россия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303E67-0B60-4CBF-A778-213269BA1920}"/>
              </a:ext>
            </a:extLst>
          </p:cNvPr>
          <p:cNvSpPr txBox="1"/>
          <p:nvPr/>
        </p:nvSpPr>
        <p:spPr>
          <a:xfrm>
            <a:off x="141514" y="1310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358</Words>
  <Application>Microsoft Office PowerPoint</Application>
  <PresentationFormat>Произвольный</PresentationFormat>
  <Paragraphs>53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2023-09-13T17:43:18Z</dcterms:created>
  <dcterms:modified xsi:type="dcterms:W3CDTF">2023-09-13T17:46:55Z</dcterms:modified>
</cp:coreProperties>
</file>