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06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68682"/>
            <a:ext cx="7477601" cy="26092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Электроэнергетика России - конспект урока географии в 9 классе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02393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Добро пожаловать на урок географии об электроэнергетике России! Мы рассмотрим историю, развитие, типы источников энергии, роль в экономике, проблемы и перспективы развития, энергосбережение и многое другое.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AEA8E-8A47-4120-9758-0DE468778F7F}"/>
              </a:ext>
            </a:extLst>
          </p:cNvPr>
          <p:cNvSpPr txBox="1"/>
          <p:nvPr/>
        </p:nvSpPr>
        <p:spPr>
          <a:xfrm>
            <a:off x="5976256" y="4814139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9 классе по теме: "Электроэнергетика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D76F1-E5C7-4021-9F1F-3AE4F14E6EBE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0446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Введение в электроэнергетику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30005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14532" y="3341727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3376374"/>
            <a:ext cx="2221944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Определение </a:t>
            </a: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📚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976211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Что такое электроэнергетика и почему она важна для России?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330005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0128" y="334172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3376374"/>
            <a:ext cx="2221944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География </a:t>
            </a: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⛰️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3976211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Опишите расположение и особенности энергетических объектов в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7935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4052" y="583525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869900"/>
            <a:ext cx="2221944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Статистика </a:t>
            </a: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📊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469737"/>
            <a:ext cx="67554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Каковы масштабы и значимость электроэнергетики в стране?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6FE20A-A4DB-4033-9924-B77090347F59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57557" y="609838"/>
            <a:ext cx="9915168" cy="1386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История и развитие электроэнергетики</a:t>
            </a:r>
            <a:endParaRPr lang="en-US" sz="4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2935" y="2439472"/>
            <a:ext cx="44291" cy="5180767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6" name="Shape 3"/>
          <p:cNvSpPr/>
          <p:nvPr/>
        </p:nvSpPr>
        <p:spPr>
          <a:xfrm>
            <a:off x="7564576" y="2839998"/>
            <a:ext cx="776168" cy="44291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7" name="Shape 4"/>
          <p:cNvSpPr/>
          <p:nvPr/>
        </p:nvSpPr>
        <p:spPr>
          <a:xfrm>
            <a:off x="7065585" y="2612708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0251" y="2654260"/>
            <a:ext cx="12954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4876" y="2661166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1800-1900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4876" y="3229332"/>
            <a:ext cx="3737848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Открытие электричества и первые электростанции в России.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9417" y="3948827"/>
            <a:ext cx="776168" cy="44291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585" y="3721537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2151" y="3763089"/>
            <a:ext cx="20574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877508" y="3769995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1900-1950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57557" y="4338161"/>
            <a:ext cx="3737729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Развитие сетей передачи и электрификация городов.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64576" y="4946809"/>
            <a:ext cx="776168" cy="44291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585" y="4719518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5961" y="4761071"/>
            <a:ext cx="19812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34876" y="4767977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1950-2000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534876" y="5336143"/>
            <a:ext cx="3737848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Строительство гидро- и атомных станций, советская энергетика.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289417" y="5944791"/>
            <a:ext cx="776168" cy="44291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22" name="Shape 19"/>
          <p:cNvSpPr/>
          <p:nvPr/>
        </p:nvSpPr>
        <p:spPr>
          <a:xfrm>
            <a:off x="7065585" y="5717500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08341" y="5759053"/>
            <a:ext cx="21336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4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3045976" y="5765959"/>
            <a:ext cx="304931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2000-настоящее время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2357557" y="6334125"/>
            <a:ext cx="373772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Эффективность, экологичность и диверсификация источников энергии.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83B59-1F33-4066-A132-3F68D8F005C9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423755"/>
            <a:ext cx="90388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Типы и источники электроэнергии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67355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Виды энергии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03790" y="4339947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Тепловая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03790" y="4828580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Ядерная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03790" y="5317212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Гидроэнергия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3687" y="3673554"/>
            <a:ext cx="304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Источники энергии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49089" y="4339947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Каменный уголь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949089" y="4828580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Нефть и газ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49089" y="5317212"/>
            <a:ext cx="4340304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Ветер и солнце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B2EEE-3BD4-4156-86E5-73B27745C96A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202817"/>
          </a:xfrm>
          <a:prstGeom prst="rect">
            <a:avLst/>
          </a:prstGeom>
          <a:solidFill>
            <a:srgbClr val="0C0C0C"/>
          </a:solidFill>
          <a:ln w="9644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135375" y="484644"/>
            <a:ext cx="9753600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Роль электроэнергии в экономике России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710690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95288" y="1710690"/>
            <a:ext cx="164056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Промышленность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95288" y="2109192"/>
            <a:ext cx="3360063" cy="1254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Электричество как основной источник энергии для промышленных производств.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710690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1187113" y="1710690"/>
            <a:ext cx="248138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Городская инфраструктура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1187113" y="2109192"/>
            <a:ext cx="3360182" cy="1254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Освещение, транспорт, коммуникации, и другие аспекты городской жизни.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456" y="4120277"/>
            <a:ext cx="3360063" cy="20765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95288" y="4132403"/>
            <a:ext cx="1822966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Сельское хозяйство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95288" y="4530905"/>
            <a:ext cx="3360063" cy="2508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электричества в сельском хозяйстве для повышения производительности и улучшения условий работы.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4120277"/>
            <a:ext cx="3360182" cy="20766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187113" y="4074200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Коммерция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1187113" y="4472702"/>
            <a:ext cx="3360182" cy="1254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Функционирование офисов, торговых центров и различных предприятий.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52131-B412-413E-BF05-3D68151D5DA1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909995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Проблемы и перспективы развития электроэнергетики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4999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14532" y="354163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35762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Выпуск CO2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4145637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Влияние на климатические изменения и роль возобновляемых источников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34999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0128" y="3541633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3576280"/>
            <a:ext cx="27526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Недостаток ресурсов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4145637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Бесперспективные цены на нефть и газ, поиск альтернативных энергоносителей.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96300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4052" y="600467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6039326"/>
            <a:ext cx="25178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Технические риски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608683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Безопасность атомных и других энергетических объектов, инфраструктура и эффективность.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FBF344-1C29-4BF7-9571-3633FBC2EE57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61544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Энергосбережение и устойчивая энергетика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448526"/>
            <a:ext cx="3163014" cy="3165515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3684508"/>
            <a:ext cx="26910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Эффективность и оптимизация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84371" y="4601051"/>
            <a:ext cx="269105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Снижение потерь энергии и оптимизация энергетических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3448526"/>
            <a:ext cx="3163014" cy="3165515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69556" y="3684508"/>
            <a:ext cx="269105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возобновляемых источников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69556" y="4948238"/>
            <a:ext cx="26910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Развитие солнечной, ветровой, и других возобновляемых источников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3448526"/>
            <a:ext cx="3163014" cy="3165515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54741" y="3684508"/>
            <a:ext cx="26910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Образование и осознанность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54741" y="4601051"/>
            <a:ext cx="26910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Привлечение общественности к проблеме энергосбережения и устойчивой энергетики.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A7DD2-5FA4-40FF-BD6A-0B9C838020D7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10045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Заключение и важность электроэнергетики в современном мире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94858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Экономика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587240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Электроэнергетика является ключевым фактором для экономического развития и конкурентоспособности страны.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94858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Качество жизни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587240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Доступ к электричеству обеспечивает комфортные условия жизни и возможность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94858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587240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Устойчивое развитие требует перехода к меньшей зависимости от ископаемых видов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4DE58-F49C-4328-8B4D-E64E445A9B38}"/>
              </a:ext>
            </a:extLst>
          </p:cNvPr>
          <p:cNvSpPr txBox="1"/>
          <p:nvPr/>
        </p:nvSpPr>
        <p:spPr>
          <a:xfrm>
            <a:off x="108857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Office PowerPoint</Application>
  <PresentationFormat>Произвольный</PresentationFormat>
  <Paragraphs>86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2023-09-26T08:55:07Z</dcterms:created>
  <dcterms:modified xsi:type="dcterms:W3CDTF">2023-09-26T09:01:41Z</dcterms:modified>
</cp:coreProperties>
</file>