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10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37636"/>
            <a:ext cx="7477601" cy="41659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700" dirty="0">
                <a:solidFill>
                  <a:srgbClr val="FFFFFF"/>
                </a:solidFill>
                <a:latin typeface="Arial" panose="020B0604020202020204" pitchFamily="34" charset="0"/>
                <a:ea typeface="Barlow, sans-serif" pitchFamily="34" charset="-122"/>
                <a:cs typeface="Arial" panose="020B0604020202020204" pitchFamily="34" charset="0"/>
              </a:rPr>
              <a:t>Движение и фазы Луны. Затмения Солнца и Луны. - урок астрономии в 10 классе</a:t>
            </a:r>
            <a:endParaRPr lang="en-US" sz="4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3759398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Добро пожаловать на наш увлекательный урок астрономии! Мы исследуем движение Луны, ее фазы и тайны затмений.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831AE8-0BCB-4759-B28F-A7849235F13D}"/>
              </a:ext>
            </a:extLst>
          </p:cNvPr>
          <p:cNvSpPr txBox="1"/>
          <p:nvPr/>
        </p:nvSpPr>
        <p:spPr>
          <a:xfrm>
            <a:off x="563114" y="5098211"/>
            <a:ext cx="816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"Движение и фазы Луны. Затмения Солнца и Луны"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18063-6D06-44C0-A2F9-9E8C089C762E}"/>
              </a:ext>
            </a:extLst>
          </p:cNvPr>
          <p:cNvSpPr txBox="1"/>
          <p:nvPr/>
        </p:nvSpPr>
        <p:spPr>
          <a:xfrm>
            <a:off x="12708630" y="1531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551152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Введение в астрономию: Луна как ближайший космический сосед Земли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4967526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Изучим, почему Луна так важна для нашей планеты и как она влияет на приливы и отливы наших океанов.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F6509B-7054-492A-A756-1A42EA73266D}"/>
              </a:ext>
            </a:extLst>
          </p:cNvPr>
          <p:cNvSpPr txBox="1"/>
          <p:nvPr/>
        </p:nvSpPr>
        <p:spPr>
          <a:xfrm>
            <a:off x="12708630" y="1531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4634270"/>
            <a:ext cx="8953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Движение Луны: орбита и фазы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5661898"/>
            <a:ext cx="93816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Узнаем, как Луна движется вокруг Земли и как меняются ее фазы в течение лунного месяца. Познакомимся с терминами, такими как новолуние и полнолуние.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BFA425-C3FD-4C51-B122-051CAE775460}"/>
              </a:ext>
            </a:extLst>
          </p:cNvPr>
          <p:cNvSpPr txBox="1"/>
          <p:nvPr/>
        </p:nvSpPr>
        <p:spPr>
          <a:xfrm>
            <a:off x="12708630" y="1531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4287083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Фазы Луны: наблюдение и интерпретация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6009084"/>
            <a:ext cx="93816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Установим связь между фазами Луны и ее положением относительно Солнца и Земли. Рассмотрим, какие явления можно наблюдать в разных фазах.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1ECEBB-D98D-48AB-8FA9-E41C204E6145}"/>
              </a:ext>
            </a:extLst>
          </p:cNvPr>
          <p:cNvSpPr txBox="1"/>
          <p:nvPr/>
        </p:nvSpPr>
        <p:spPr>
          <a:xfrm>
            <a:off x="12708630" y="1531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2898338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Солнечные затмения: когда Луна скрывает Солнце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620339"/>
            <a:ext cx="93816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Освоимся с концепцией солнечных затмений и узнаем, почему они так редки. Исследуем, как Луна перекрывает Солнце и создает тень на Земле.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50CB1-DFF8-4BAA-9CD5-BEEA2C756ABD}"/>
              </a:ext>
            </a:extLst>
          </p:cNvPr>
          <p:cNvSpPr txBox="1"/>
          <p:nvPr/>
        </p:nvSpPr>
        <p:spPr>
          <a:xfrm>
            <a:off x="12708630" y="1531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373511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Лунные затмения: как Земля бросает тень на Луну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478988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Погрузимся в мир лунных затмений и раскроем, как Земля бросает свою тень на Луну. Рассмотрим, почему лунные затмения происходят только при полнолунии.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8E84E-CD99-4B52-BCDF-F507B3D0C6B7}"/>
              </a:ext>
            </a:extLst>
          </p:cNvPr>
          <p:cNvSpPr txBox="1"/>
          <p:nvPr/>
        </p:nvSpPr>
        <p:spPr>
          <a:xfrm>
            <a:off x="12708630" y="1531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373511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Безопасное наблюдение за затмениями и фазами Луны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478988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Раскроем секреты безопасного наблюдения за затмениями и фазами Луны. Узнаем о специальных солнечных очках и других мерах предосторожности.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5C0A8-83DE-4BEC-B467-08E1B90CA518}"/>
              </a:ext>
            </a:extLst>
          </p:cNvPr>
          <p:cNvSpPr txBox="1"/>
          <p:nvPr/>
        </p:nvSpPr>
        <p:spPr>
          <a:xfrm>
            <a:off x="12708630" y="1531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1331952"/>
            <a:ext cx="7477601" cy="41662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Заключение: увлекательный мир астрономии и возможности наблюдения Луны и затмений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583144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Подведем итоги нашего урока и вдохновимся исследованием небесных тел. Откроем мир астрономии и познакомимся с возможностями наблюдения Луны и затмений.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10326A-16B3-4385-999F-34136D86CD68}"/>
              </a:ext>
            </a:extLst>
          </p:cNvPr>
          <p:cNvSpPr txBox="1"/>
          <p:nvPr/>
        </p:nvSpPr>
        <p:spPr>
          <a:xfrm>
            <a:off x="12708630" y="1531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321</Words>
  <Application>Microsoft Office PowerPoint</Application>
  <PresentationFormat>Произвольный</PresentationFormat>
  <Paragraphs>35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2023-09-29T09:24:32Z</dcterms:created>
  <dcterms:modified xsi:type="dcterms:W3CDTF">2023-09-29T09:29:42Z</dcterms:modified>
</cp:coreProperties>
</file>