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8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4424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Что такое совесть? - классный час в 5 классе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1866250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Совесть - внутреннее чувство, которое помогает нам отличать добро от зла и принимать моральные решения.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57ADB4-E225-4C98-929E-2BEC98E327E7}"/>
              </a:ext>
            </a:extLst>
          </p:cNvPr>
          <p:cNvSpPr txBox="1"/>
          <p:nvPr/>
        </p:nvSpPr>
        <p:spPr>
          <a:xfrm>
            <a:off x="833199" y="4683052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"Что такое совесть?"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E1BA5-D75D-482A-92B5-25FF6F63AF58}"/>
              </a:ext>
            </a:extLst>
          </p:cNvPr>
          <p:cNvSpPr txBox="1"/>
          <p:nvPr/>
        </p:nvSpPr>
        <p:spPr>
          <a:xfrm>
            <a:off x="12736284" y="16122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3245525"/>
            <a:ext cx="75590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Введение в понятие совести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273153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Узнаем, что такое совесть и как она формируется у человека. Рассмотрим роль совести в нашей жизни и ее влияние на наше поведение.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9D8C2-017B-4DBB-9B46-F25043C5315A}"/>
              </a:ext>
            </a:extLst>
          </p:cNvPr>
          <p:cNvSpPr txBox="1"/>
          <p:nvPr/>
        </p:nvSpPr>
        <p:spPr>
          <a:xfrm>
            <a:off x="12736284" y="16122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89833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Различия между добром и злом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4620339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Исследуем основные отличия между понятиями "добро" и "зло" и как совесть помогает нам определить, что является правильным поступком.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21CD6B-9829-4BD1-9D61-B57064243F45}"/>
              </a:ext>
            </a:extLst>
          </p:cNvPr>
          <p:cNvSpPr txBox="1"/>
          <p:nvPr/>
        </p:nvSpPr>
        <p:spPr>
          <a:xfrm>
            <a:off x="12736284" y="16122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3076099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Как совесть влияет на наши действия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4798100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Разберем, как совесть влияет на наши решения и почему мы чувствуем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81B0C1-24F0-4B09-91C9-8FCEEF6C59FA}"/>
              </a:ext>
            </a:extLst>
          </p:cNvPr>
          <p:cNvSpPr txBox="1"/>
          <p:nvPr/>
        </p:nvSpPr>
        <p:spPr>
          <a:xfrm>
            <a:off x="12736284" y="16122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Подведение итогов и 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Подведем итоги классного часа и обобщим основные идеи о совести. Заключим, как можно применить полученные знания в повседневной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C6534-EE19-4289-B7D8-5D7FB562303C}"/>
              </a:ext>
            </a:extLst>
          </p:cNvPr>
          <p:cNvSpPr txBox="1"/>
          <p:nvPr/>
        </p:nvSpPr>
        <p:spPr>
          <a:xfrm>
            <a:off x="12736284" y="16122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176</Words>
  <Application>Microsoft Office PowerPoint</Application>
  <PresentationFormat>Произвольный</PresentationFormat>
  <Paragraphs>23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2023-09-19T07:36:24Z</dcterms:created>
  <dcterms:modified xsi:type="dcterms:W3CDTF">2023-09-19T07:41:14Z</dcterms:modified>
</cp:coreProperties>
</file>