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44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617702" y="197253"/>
            <a:ext cx="5908477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Что такое дружба?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136370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Дружба - это особая связь между людьми, основанная на взаимопонимании, доверии и поддержке. В этом классном часе мы рассмотрим определение дружбы, ее качества и значение в нашей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1E75B5-6EA2-420A-B8B1-AA9102F4F071}"/>
              </a:ext>
            </a:extLst>
          </p:cNvPr>
          <p:cNvSpPr txBox="1"/>
          <p:nvPr/>
        </p:nvSpPr>
        <p:spPr>
          <a:xfrm>
            <a:off x="833199" y="4171559"/>
            <a:ext cx="6836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"Что такое дружба?"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8726F0-E684-498A-B681-C59AC532E6E0}"/>
              </a:ext>
            </a:extLst>
          </p:cNvPr>
          <p:cNvSpPr txBox="1"/>
          <p:nvPr/>
        </p:nvSpPr>
        <p:spPr>
          <a:xfrm>
            <a:off x="12723359" y="244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125147"/>
            <a:ext cx="585704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Определение дружбы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037993" y="33263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24326" y="3368040"/>
            <a:ext cx="1272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760107" y="3402687"/>
            <a:ext cx="25192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Взаимопонимание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760107" y="3972044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Дружба - это отношения, в которых люди понимают и поддерживают друг друга, без судеб и ожиданий.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630228" y="33263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89890" y="3368040"/>
            <a:ext cx="18061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52342" y="340268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Доверие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352342" y="3972044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Одно из основных качеств дружбы - возможность положиться на другого человека и знать, что он всегда будет рядом.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9222462" y="33263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378315" y="3368040"/>
            <a:ext cx="18823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944576" y="3402687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Взаимная поддержка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944576" y="4319230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Друзья помогают друг другу в трудных временах и радуются успехам.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DDDD60-6ADA-4D06-AB83-64B25A64427C}"/>
              </a:ext>
            </a:extLst>
          </p:cNvPr>
          <p:cNvSpPr txBox="1"/>
          <p:nvPr/>
        </p:nvSpPr>
        <p:spPr>
          <a:xfrm>
            <a:off x="12723359" y="244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216706"/>
            <a:ext cx="77215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Качества настоящей дружбы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46650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Искренность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4035862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Друзья говорят друг другу правду, даже если она может быть больной или неприятной.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3466505"/>
            <a:ext cx="226849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Общие интересы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4035862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Друзья делят общие хобби и интересы, что помогает им ближе познакомиться и наслаждаться общим временем.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346650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Уважение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4035862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Настоящая дружба основывается на взаимном уважении и принятии другого человека таким, какой он есть.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5D0C50-F6AF-4968-91DA-7DAEFA407A3C}"/>
              </a:ext>
            </a:extLst>
          </p:cNvPr>
          <p:cNvSpPr txBox="1"/>
          <p:nvPr/>
        </p:nvSpPr>
        <p:spPr>
          <a:xfrm>
            <a:off x="12723359" y="244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326833"/>
            <a:ext cx="903410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Значение дружбы в нашей жизни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465546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2701528"/>
            <a:ext cx="366414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Эмоциональная поддержка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73975" y="3270885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Друзья помогают нам справиться с эмоциональными трудностями и делятся с нами радостью.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465546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2267" y="2701528"/>
            <a:ext cx="27685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Уменьшение стресса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62267" y="3270885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Дружба помогает уменьшить стресс и позволяет нам чувствовать себя более счастливыми и уравновешенными.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73975" y="50312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Личный рост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273975" y="5600581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Дружба стимулирует наш личностный рост, расширяет наши горизонты и учит нас быть лучше.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2267" y="50312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Качество жизни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62267" y="5600581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Друзья делают нашу жизнь более интересной, яркой и значимой.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A9B5C1-8EF3-43A4-9FDA-3958049559D0}"/>
              </a:ext>
            </a:extLst>
          </p:cNvPr>
          <p:cNvSpPr txBox="1"/>
          <p:nvPr/>
        </p:nvSpPr>
        <p:spPr>
          <a:xfrm>
            <a:off x="12723359" y="244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314"/>
          </a:xfrm>
          <a:prstGeom prst="rect">
            <a:avLst/>
          </a:prstGeom>
          <a:solidFill>
            <a:srgbClr val="FDFAF7"/>
          </a:solidFill>
          <a:ln w="12859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397681" y="569357"/>
            <a:ext cx="9835039" cy="12942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95"/>
              </a:lnSpc>
              <a:buNone/>
            </a:pPr>
            <a:r>
              <a:rPr lang="en-US" sz="4076" b="1" kern="0" spc="-122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Как строить и поддерживать дружеские отношения</a:t>
            </a:r>
            <a:endParaRPr lang="en-US" sz="40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687598" y="2277666"/>
            <a:ext cx="41315" cy="5383292"/>
          </a:xfrm>
          <a:prstGeom prst="rect">
            <a:avLst/>
          </a:prstGeom>
          <a:solidFill>
            <a:srgbClr val="C1AFE9"/>
          </a:solidFill>
          <a:ln/>
        </p:spPr>
      </p:sp>
      <p:sp>
        <p:nvSpPr>
          <p:cNvPr id="6" name="Shape 4"/>
          <p:cNvSpPr/>
          <p:nvPr/>
        </p:nvSpPr>
        <p:spPr>
          <a:xfrm>
            <a:off x="2941082" y="2651581"/>
            <a:ext cx="724614" cy="41315"/>
          </a:xfrm>
          <a:prstGeom prst="rect">
            <a:avLst/>
          </a:prstGeom>
          <a:solidFill>
            <a:srgbClr val="C1AFE9"/>
          </a:solidFill>
          <a:ln/>
        </p:spPr>
      </p:sp>
      <p:sp>
        <p:nvSpPr>
          <p:cNvPr id="7" name="Shape 5"/>
          <p:cNvSpPr/>
          <p:nvPr/>
        </p:nvSpPr>
        <p:spPr>
          <a:xfrm>
            <a:off x="2475309" y="2439472"/>
            <a:ext cx="465773" cy="465773"/>
          </a:xfrm>
          <a:prstGeom prst="roundRect">
            <a:avLst>
              <a:gd name="adj" fmla="val 20004"/>
            </a:avLst>
          </a:prstGeom>
          <a:solidFill>
            <a:srgbClr val="E0D7F4"/>
          </a:solidFill>
          <a:ln w="12859">
            <a:solidFill>
              <a:srgbClr val="C1AFE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648069" y="2478167"/>
            <a:ext cx="120253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b="1" kern="0" spc="-73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846909" y="2484715"/>
            <a:ext cx="2748082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b="1" kern="0" spc="-6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Показывайте интерес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846909" y="3015258"/>
            <a:ext cx="8385810" cy="662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Покажите инициативу и заинтересованность в жизни других людей. Спрашивайте и слушайте.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941082" y="4515029"/>
            <a:ext cx="724614" cy="41315"/>
          </a:xfrm>
          <a:prstGeom prst="rect">
            <a:avLst/>
          </a:prstGeom>
          <a:solidFill>
            <a:srgbClr val="C1AFE9"/>
          </a:solidFill>
          <a:ln/>
        </p:spPr>
      </p:sp>
      <p:sp>
        <p:nvSpPr>
          <p:cNvPr id="12" name="Shape 10"/>
          <p:cNvSpPr/>
          <p:nvPr/>
        </p:nvSpPr>
        <p:spPr>
          <a:xfrm>
            <a:off x="2475309" y="4302919"/>
            <a:ext cx="465773" cy="465773"/>
          </a:xfrm>
          <a:prstGeom prst="roundRect">
            <a:avLst>
              <a:gd name="adj" fmla="val 20004"/>
            </a:avLst>
          </a:prstGeom>
          <a:solidFill>
            <a:srgbClr val="E0D7F4"/>
          </a:solidFill>
          <a:ln w="12859">
            <a:solidFill>
              <a:srgbClr val="C1AFE9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621399" y="4341614"/>
            <a:ext cx="173593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b="1" kern="0" spc="-73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846909" y="4348162"/>
            <a:ext cx="2367558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b="1" kern="0" spc="-6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Будьте открытыми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846909" y="4878705"/>
            <a:ext cx="8385810" cy="662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Делитесь своими мыслями, чувствами и переживаниями с друзьями. Будьте искренними.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2941082" y="6378476"/>
            <a:ext cx="724614" cy="41315"/>
          </a:xfrm>
          <a:prstGeom prst="rect">
            <a:avLst/>
          </a:prstGeom>
          <a:solidFill>
            <a:srgbClr val="C1AFE9"/>
          </a:solidFill>
          <a:ln/>
        </p:spPr>
      </p:sp>
      <p:sp>
        <p:nvSpPr>
          <p:cNvPr id="17" name="Shape 15"/>
          <p:cNvSpPr/>
          <p:nvPr/>
        </p:nvSpPr>
        <p:spPr>
          <a:xfrm>
            <a:off x="2475309" y="6166366"/>
            <a:ext cx="465773" cy="465773"/>
          </a:xfrm>
          <a:prstGeom prst="roundRect">
            <a:avLst>
              <a:gd name="adj" fmla="val 20004"/>
            </a:avLst>
          </a:prstGeom>
          <a:solidFill>
            <a:srgbClr val="E0D7F4"/>
          </a:solidFill>
          <a:ln w="12859">
            <a:solidFill>
              <a:srgbClr val="C1AFE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2621399" y="6205061"/>
            <a:ext cx="173593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b="1" kern="0" spc="-73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846909" y="6211610"/>
            <a:ext cx="3464004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b="1" kern="0" spc="-6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Будьте поддерживающими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3846909" y="6742152"/>
            <a:ext cx="8385810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Стремитесь поддерживать и помогать друзьям в их стремлениях и интересах.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FD7CC6-2E20-4B42-8BAF-212F5B635163}"/>
              </a:ext>
            </a:extLst>
          </p:cNvPr>
          <p:cNvSpPr txBox="1"/>
          <p:nvPr/>
        </p:nvSpPr>
        <p:spPr>
          <a:xfrm>
            <a:off x="12723359" y="244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041321"/>
            <a:ext cx="1026152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Примеры дружбы в литературе и кино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180034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494609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Гарри Поттер и Рон Уизли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411152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Эти персонажи из серии книг о Гарри Поттере показывают, что настоящая дружба преодолевает все трудности и испытания.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180034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494728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Фродо Бэггинс и Сэм Гэмджи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411272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Герои "Властелина колец" демонстрируют высокую степень преданности и взаимной защиты друг друга.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180034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494728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Шерлок Холмс и Доктор Ватсон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411272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Эти персонажи из рассказов Артура Конан Дойля показывают, что дружба может дополняться разными качествами и навыками.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3A2679-48FE-405A-BAB6-368E327DAC14}"/>
              </a:ext>
            </a:extLst>
          </p:cNvPr>
          <p:cNvSpPr txBox="1"/>
          <p:nvPr/>
        </p:nvSpPr>
        <p:spPr>
          <a:xfrm>
            <a:off x="12723359" y="244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901779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Роль дружбы в школьной среде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6319599" y="279737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505932" y="2839045"/>
            <a:ext cx="1272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041713" y="2873693"/>
            <a:ext cx="28295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Помощь в адаптации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041713" y="3443049"/>
            <a:ext cx="29056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Друзья могут помочь новым ученикам адаптироваться к новой среде и справиться с тревогами и неуверенностью.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0169485" y="279737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329148" y="2839045"/>
            <a:ext cx="18061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891599" y="2873693"/>
            <a:ext cx="239732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Улучшение учебы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0891599" y="3443049"/>
            <a:ext cx="29056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Дружеская поддержка и объединение усилий помогают ученикам эффективнее учиться и достигать лучших результатов.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6319599" y="597122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475452" y="6012894"/>
            <a:ext cx="18823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041713" y="6047542"/>
            <a:ext cx="569630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Поддержка эмоционального благополучия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041713" y="6616898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Друзья создают позитивную атмосферу, где ученики чувствуют себя комфортно и в безопасности.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E1AF6BB-48B7-431F-876F-F2BE37C5004B}"/>
              </a:ext>
            </a:extLst>
          </p:cNvPr>
          <p:cNvSpPr txBox="1"/>
          <p:nvPr/>
        </p:nvSpPr>
        <p:spPr>
          <a:xfrm>
            <a:off x="12723359" y="244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306788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095512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Дружба - это ценный подарок, который делает нашу жизнь счастливее и более значимой. Будьте открытыми для новых знакомств, и запомните, что лучшие друзья всегда будут рядом в трудные и радостные времена.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72344-AEBE-4F03-86D1-55451382E09E}"/>
              </a:ext>
            </a:extLst>
          </p:cNvPr>
          <p:cNvSpPr txBox="1"/>
          <p:nvPr/>
        </p:nvSpPr>
        <p:spPr>
          <a:xfrm>
            <a:off x="12723359" y="244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495</Words>
  <Application>Microsoft Office PowerPoint</Application>
  <PresentationFormat>Произвольный</PresentationFormat>
  <Paragraphs>76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2023-09-28T12:10:02Z</dcterms:created>
  <dcterms:modified xsi:type="dcterms:W3CDTF">2023-09-28T12:13:58Z</dcterms:modified>
</cp:coreProperties>
</file>