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7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405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Мы за правильное питание - классный час в 6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9733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Добро пожаловать на наш классный час о правильном питании! Узнаем, зачем нам нужно питаться правильно и как это может положительно повлиять на наше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41CDA-4EB8-44BC-A270-3F8098D54D35}"/>
              </a:ext>
            </a:extLst>
          </p:cNvPr>
          <p:cNvSpPr txBox="1"/>
          <p:nvPr/>
        </p:nvSpPr>
        <p:spPr>
          <a:xfrm>
            <a:off x="833199" y="4683052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6 классе по теме: "Мы за правильное питание"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29BE8-0039-448B-A07E-3CA980D48B7E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354455"/>
            <a:ext cx="8671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такое здоровое питание?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493169"/>
            <a:ext cx="4855726" cy="2079903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7153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28469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Употребление продуктов разных цветов и групп помогает получить необходимые витамины и минералы.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493169"/>
            <a:ext cx="4855726" cy="2079903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7153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Баланс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28469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Сбалансированное сочетание белков, жиров и углеводов – основа здорового питания.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4795242"/>
            <a:ext cx="4855726" cy="2079903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017413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Свежие продукты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586770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Предпочтение свежим продуктам помогает получить максимум питательных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4855726" cy="2079903"/>
          </a:xfrm>
          <a:prstGeom prst="roundRect">
            <a:avLst>
              <a:gd name="adj" fmla="val 3205"/>
            </a:avLst>
          </a:prstGeom>
          <a:solidFill>
            <a:srgbClr val="171542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2263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Меньше сахара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586770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Снижение потребления сахара поможет избежать развития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09AA6B-730E-4CD0-9E8E-863F1AA316C6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3583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происходит, когда мы едим неверно?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68918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561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Плохое самочувствие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87216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Неправильное питание может вызвать проблемы со здоровьем, усталость и привести к лишнему весу.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68918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5619"/>
            <a:ext cx="308895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Недостаток питательных веществ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6219349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Неправильное питание может привести к дефициту важных витаминов и минералов.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68918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5738"/>
            <a:ext cx="2720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Ожирение у детей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52509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Правильное питание помогает предотвратить проблемы с избыточным весом у детей.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C7454-BC98-4F0E-911C-733E2A361915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0543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входит в наше ежедневное меню?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70559" y="3579376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Белок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1062" y="3579376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Рыба, мясо, яйца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48389" y="4075628"/>
            <a:ext cx="9933503" cy="637103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2570559" y="4216479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Углеводы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062" y="4216479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Овощи, фрукты, хлеб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70559" y="4853583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Жиры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062" y="4853583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Орехи, масло, авокадо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348389" y="5349835"/>
            <a:ext cx="9933503" cy="637103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2570559" y="5490686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Кальций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062" y="5490686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Молоко, йогурт, сыр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570559" y="6127790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Железо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1062" y="6127790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Мясо, овощи, бобовые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43B89C-172A-4ADC-9051-0F0052321305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Почему вода так важна для нашего здоровья?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Вода играет ключевую роль в нормализации температуры тела, усвоении питательных веществ и образовании слюны. Она помогает вымывать вредные вещества из нашего организма.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DC5F7-ABD8-4AB8-90CA-93C5AAE97307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08275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Как питание влияет на нашу физическую активность?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1270" y="2915841"/>
            <a:ext cx="27742" cy="4230886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6" name="Shape 4"/>
          <p:cNvSpPr/>
          <p:nvPr/>
        </p:nvSpPr>
        <p:spPr>
          <a:xfrm>
            <a:off x="7565053" y="3325475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7065109" y="308943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7250251" y="3131106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138" y="31380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Энергия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138" y="3707368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Правильное питание обеспечивает организм энергией для физической активности.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512" y="4436328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09" y="420028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7212151" y="4241959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92723" y="4248864"/>
            <a:ext cx="2400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Восстановление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48389" y="4818221"/>
            <a:ext cx="374463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Питательные вещества после тренировки помогают восстановить мышцы.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053" y="5627549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109" y="539150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8" name="Text 16"/>
          <p:cNvSpPr/>
          <p:nvPr/>
        </p:nvSpPr>
        <p:spPr>
          <a:xfrm>
            <a:off x="7208341" y="5433179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138" y="544008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Гибкость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138" y="6009442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Оптимальное питание способствует гибкости и подвижности суставов.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9575B-5797-4A16-92F7-C0A60F38302C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1608415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Как мы можем стать сторонниками правильного питания?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48389" y="419838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8" name="Text 5"/>
          <p:cNvSpPr/>
          <p:nvPr/>
        </p:nvSpPr>
        <p:spPr>
          <a:xfrm>
            <a:off x="2533531" y="4240054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070503" y="42747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070503" y="4844058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Узнавайте больше о пользе здорового питания и делайте осознанный выбор.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733574" y="419838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2" name="Text 9"/>
          <p:cNvSpPr/>
          <p:nvPr/>
        </p:nvSpPr>
        <p:spPr>
          <a:xfrm>
            <a:off x="5880616" y="4240054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455688" y="42747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Самоанализ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55688" y="4844058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Отслеживайте свое питание и делайте маленькие изменения в привычках.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118759" y="419838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6" name="Text 13"/>
          <p:cNvSpPr/>
          <p:nvPr/>
        </p:nvSpPr>
        <p:spPr>
          <a:xfrm>
            <a:off x="9261991" y="4240054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40873" y="42747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40873" y="4844058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Вовлекайте друзей и семью в здоровый образ жизни, чтобы вместе достигать успеха.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FC7FD-88DA-45CC-8C18-E2D3D8B00132}"/>
              </a:ext>
            </a:extLst>
          </p:cNvPr>
          <p:cNvSpPr txBox="1"/>
          <p:nvPr/>
        </p:nvSpPr>
        <p:spPr>
          <a:xfrm>
            <a:off x="12714514" y="2620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357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2023-09-20T08:16:36Z</dcterms:created>
  <dcterms:modified xsi:type="dcterms:W3CDTF">2023-09-20T08:20:02Z</dcterms:modified>
</cp:coreProperties>
</file>