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0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31672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Всероссийский урок "Экология и энергосбережение"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86452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на урок, который поможет вам понять, почему сохранение ресурсов и защита окружающей среды так важны, и как каждый из нас может принять участие в движении за чистоту и энергосбережение.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4F4A8-1B82-4C43-8E43-31FDF10D7D26}"/>
              </a:ext>
            </a:extLst>
          </p:cNvPr>
          <p:cNvSpPr txBox="1"/>
          <p:nvPr/>
        </p:nvSpPr>
        <p:spPr>
          <a:xfrm>
            <a:off x="6319599" y="4622887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Всероссийский урок "Экология и энергосбережение"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BD271-C144-47B7-A9CE-F31C538352E2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Введение в тему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Экология и энергосбережение: две темы, неразрывно связанные друг с другом. Мы начнем с краткого обзора, что такое экология, пройдемся по важным проблемам окружающей среды в России и узнаем, какая связь между потреблением энергии и экологией.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6F1E3-7DE6-41DE-A6EB-C83F38E9AB13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965644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3838456" y="427673"/>
            <a:ext cx="635508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Примеры практических действий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7" y="1856049"/>
            <a:ext cx="3360063" cy="20765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4397" y="4126928"/>
            <a:ext cx="22174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Лампочки накаливания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4397" y="4525429"/>
            <a:ext cx="3360063" cy="1614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Замена лампочек накаливания на светодиодные может уменьшить потребление электроэнергии.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703" y="1856049"/>
            <a:ext cx="3360182" cy="20766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17703" y="4127047"/>
            <a:ext cx="21259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Переработка пластика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817703" y="4525549"/>
            <a:ext cx="3360182" cy="16139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Никогда не выбрасывайте пластик в природу. Лучший способ утилизировать пластиковые изделия - переработать их.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63" y="1856049"/>
            <a:ext cx="3360063" cy="207656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02163" y="4126928"/>
            <a:ext cx="20878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Ездить на велосипеде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02163" y="4525431"/>
            <a:ext cx="3360063" cy="16139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Езда на велосипеде вместо автомобиля помогает уменьшить выбросы загрязняющих веществ.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469" y="1856049"/>
            <a:ext cx="3360182" cy="207668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995469" y="4127047"/>
            <a:ext cx="18669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Создание компоста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995469" y="4525549"/>
            <a:ext cx="3360182" cy="21519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Компост начинается с отходов пищи и сада. Это органический материал, который вы можете использовать в своем саду, вместо химических удобрений.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994F2-D987-43E3-A095-2A83436C4B5C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6008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Шаги, которые школьники могут предпринять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493169"/>
            <a:ext cx="4855726" cy="2427089"/>
          </a:xfrm>
          <a:prstGeom prst="roundRect">
            <a:avLst>
              <a:gd name="adj" fmla="val 2746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7153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Список покупок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28469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Прежде чем пойти в магазин, составьте список покупок, чтобы избежать привычки покупать то, что не нужно.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93169"/>
            <a:ext cx="4855726" cy="2427089"/>
          </a:xfrm>
          <a:prstGeom prst="roundRect">
            <a:avLst>
              <a:gd name="adj" fmla="val 2746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15339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Выключение света и электроприборов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После использования выключайте свет и электроприборы, такие как компьютер и телевизор.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5142428"/>
            <a:ext cx="4855726" cy="2427089"/>
          </a:xfrm>
          <a:prstGeom prst="roundRect">
            <a:avLst>
              <a:gd name="adj" fmla="val 2746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364599"/>
            <a:ext cx="3703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Переходите на светодиоды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933956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у вас еще есть лампочки накаливания, то замените их на светодиоды.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4855726" cy="2427089"/>
          </a:xfrm>
          <a:prstGeom prst="roundRect">
            <a:avLst>
              <a:gd name="adj" fmla="val 2746"/>
            </a:avLst>
          </a:prstGeom>
          <a:solidFill>
            <a:srgbClr val="F6E9D5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Регулярно проводите уборку своего района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6281142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бросайте мусор на улицах. Помогите вам и вашим соседям соблюдать чистоту в своем районе.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2C20E-5641-4E57-BD36-053FEC7470C4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982278" y="533043"/>
            <a:ext cx="8665726" cy="1211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0"/>
              </a:lnSpc>
              <a:buNone/>
            </a:pPr>
            <a:r>
              <a:rPr lang="en-US" sz="3816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Изучение проблем экологии и энергосбережения в России</a:t>
            </a:r>
            <a:endParaRPr lang="en-US" sz="38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61003" y="2132052"/>
            <a:ext cx="24170" cy="556712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3491091" y="2489299"/>
            <a:ext cx="678418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3054965" y="2283381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3219629" y="2319695"/>
            <a:ext cx="10668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339114" y="2325886"/>
            <a:ext cx="2453640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Загрязнение воздуха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339114" y="2822496"/>
            <a:ext cx="7308890" cy="620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Загрязнение окружающей среды в России на протяжении десятилетий остается одной из проблем экологии и энергосбережения.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491091" y="4233803"/>
            <a:ext cx="678418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3054965" y="4027884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3196769" y="4064198"/>
            <a:ext cx="15240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339114" y="4070390"/>
            <a:ext cx="2415540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Недостаточно лесов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39114" y="4566999"/>
            <a:ext cx="7308890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Россия остается одной из стран мира с наибольшим количеством лесов, но за последние десятилетия стала более заметной проблема - вырубки лесов в европейской части страны.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491091" y="6242030"/>
            <a:ext cx="678418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3054965" y="6036112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3192959" y="6072426"/>
            <a:ext cx="16002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339114" y="6078617"/>
            <a:ext cx="4792980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Неэффективное использование энергии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339114" y="6575227"/>
            <a:ext cx="7308890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Расходы на энергию - это одна из ключевых частей счета за коммунальные услуги. Множество домов в России все еще не оснащены современным оборудованием, что приводит к большим потерям тепла и электроэнергии в зимние месяцы.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82EA6-9CC4-40DF-9964-E3B774FFC242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530078" y="590312"/>
            <a:ext cx="9570244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68"/>
              </a:lnSpc>
              <a:buNone/>
            </a:pPr>
            <a:r>
              <a:rPr lang="en-US" sz="421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Практические действия для сохранения ресурсов</a:t>
            </a:r>
            <a:endParaRPr lang="en-US" sz="42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30078" y="2463046"/>
            <a:ext cx="2841546" cy="1002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Осознанное использование автомобилей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30078" y="3679984"/>
            <a:ext cx="2841546" cy="3766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Сокращайте свое вождение и используйте общественный транспорт, чтобы уменьшить выбросы загрязняющих веществ в атмосферу и убедиться, что менее энергозатратные способы передвижения, такие как ходьба, велосипеды и скейтбординг, используются, когда это возможно.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01452" y="2463046"/>
            <a:ext cx="2841546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Использование солнечной энергии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01452" y="3345656"/>
            <a:ext cx="2841546" cy="2054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Присоединитесь к движению по использованию солнечной энергии, которая является одним из наиболее чистых и доступных источников по всей России.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272826" y="2463046"/>
            <a:ext cx="2841546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Регулярное обновление техники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272826" y="3345656"/>
            <a:ext cx="2841546" cy="2396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Инвестируйте в энергоэффективные системы и устройства, чтобы уменьшить свои расходы на энергопотребление и избежать нецелесообразных потерь энергии.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FDEF1-2B94-421F-BC3D-6CAAEA40AF37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912156"/>
            <a:ext cx="4907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939784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Надеемся, наш урок дал вам ответы на многие вопросы, связанные с экологией и энергосбережением. Но если у вас остались какие-то вопросы, мы с радостью ответим на 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182C3-81CF-4F52-BDF2-C6F6C8D8D343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55675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584383"/>
            <a:ext cx="993350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Спасибо, что присоединились к нам на этом уроке. Наша цель состояла в том, чтобы рассказать о том, как каждый из нас может сделать свой вклад в сохранение окружающей среды и энергосбережение. Мы надеемся, что вы теперь лучше понимаете, почему это так важно, и что вы примете участие в борьбе с этими проблемами.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26F8D4-5CFB-428D-97A7-42AED88E9645}"/>
              </a:ext>
            </a:extLst>
          </p:cNvPr>
          <p:cNvSpPr txBox="1"/>
          <p:nvPr/>
        </p:nvSpPr>
        <p:spPr>
          <a:xfrm>
            <a:off x="12645765" y="72498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589</Words>
  <Application>Microsoft Office PowerPoint</Application>
  <PresentationFormat>Произвольный</PresentationFormat>
  <Paragraphs>62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2023-08-27T08:04:00Z</dcterms:created>
  <dcterms:modified xsi:type="dcterms:W3CDTF">2023-08-27T08:09:47Z</dcterms:modified>
</cp:coreProperties>
</file>